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6" name="Shape 126"/>
        <p:cNvGrpSpPr/>
        <p:nvPr/>
      </p:nvGrpSpPr>
      <p:grpSpPr>
        <a:xfrm>
          <a:off x="0" y="0"/>
          <a:ext cx="0" cy="0"/>
          <a:chOff x="0" y="0"/>
          <a:chExt cx="0" cy="0"/>
        </a:xfrm>
      </p:grpSpPr>
      <p:sp>
        <p:nvSpPr>
          <p:cNvPr id="127" name="Google Shape;127;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8" name="Google Shape;138;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7" name="Shape 17"/>
        <p:cNvGrpSpPr/>
        <p:nvPr/>
      </p:nvGrpSpPr>
      <p:grpSpPr>
        <a:xfrm>
          <a:off x="0" y="0"/>
          <a:ext cx="0" cy="0"/>
          <a:chOff x="0" y="0"/>
          <a:chExt cx="0" cy="0"/>
        </a:xfrm>
      </p:grpSpPr>
      <p:sp>
        <p:nvSpPr>
          <p:cNvPr id="18" name="Google Shape;18;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0"/>
          <p:cNvSpPr/>
          <p:nvPr>
            <p:ph idx="2" type="pic"/>
          </p:nvPr>
        </p:nvSpPr>
        <p:spPr>
          <a:xfrm>
            <a:off x="5183188" y="987425"/>
            <a:ext cx="6172200" cy="4873625"/>
          </a:xfrm>
          <a:prstGeom prst="rect">
            <a:avLst/>
          </a:prstGeom>
          <a:noFill/>
          <a:ln>
            <a:noFill/>
          </a:ln>
        </p:spPr>
      </p:sp>
      <p:sp>
        <p:nvSpPr>
          <p:cNvPr id="64" name="Google Shape;6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google.com/search?sca_esv=1c3a2f112a8e4e48&amp;q=Lord+God&amp;sa=X&amp;ved=2ahUKEwjsm8rviciOAxW6mYkEHazbNrUQxccNegQILRAB&amp;mstk=AUtExfBnJWl0yPTdBnJZv-MdZ6urRv5KhA7oiC5ZPXRPdlJ0594gquWAcDY5IfzDF37puZoMfVos7txE0ShTIpfHwfioEEr3SeGJ6ItRI1idYSu5Up9NHgQ_NNmg42RFpOOfMHiyH2V3Lb3uukoalBIc4tVHS_UKXwk8Kf4mnFq9Ry2tspwowrYq24FNHxlf8ohlRMYK&amp;csui=3"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83" name="Shape 83"/>
        <p:cNvGrpSpPr/>
        <p:nvPr/>
      </p:nvGrpSpPr>
      <p:grpSpPr>
        <a:xfrm>
          <a:off x="0" y="0"/>
          <a:ext cx="0" cy="0"/>
          <a:chOff x="0" y="0"/>
          <a:chExt cx="0" cy="0"/>
        </a:xfrm>
      </p:grpSpPr>
      <p:sp>
        <p:nvSpPr>
          <p:cNvPr id="84" name="Google Shape;84;p13"/>
          <p:cNvSpPr txBox="1"/>
          <p:nvPr>
            <p:ph type="ctrTitle"/>
          </p:nvPr>
        </p:nvSpPr>
        <p:spPr>
          <a:xfrm>
            <a:off x="0" y="0"/>
            <a:ext cx="12192000" cy="6857999"/>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100000"/>
              <a:buFont typeface="Calibri"/>
              <a:buNone/>
            </a:pPr>
            <a:r>
              <a:rPr b="1" lang="en-US" sz="4900"/>
              <a:t>I Corinthians 11:8-12, “For man did not come from woman, but woman from man; neither was man created for woman, but woman for man. For this reason, and because of the angels, the woman ought to have a sign of authority on her head. In the Lord, however, woman is not independent of man, nor is man independent of woman. For as woman came from man, so also man is born of woman. But everything comes from God.”</a:t>
            </a:r>
            <a:br>
              <a:rPr lang="en-US"/>
            </a:br>
            <a:br>
              <a:rPr lang="en-US" sz="1600"/>
            </a:br>
            <a:endParaRPr sz="1600"/>
          </a:p>
        </p:txBody>
      </p:sp>
      <p:sp>
        <p:nvSpPr>
          <p:cNvPr id="85" name="Google Shape;85;p13"/>
          <p:cNvSpPr txBox="1"/>
          <p:nvPr>
            <p:ph idx="1" type="subTitle"/>
          </p:nvPr>
        </p:nvSpPr>
        <p:spPr>
          <a:xfrm flipH="1">
            <a:off x="12146280" y="6857997"/>
            <a:ext cx="45719" cy="45719"/>
          </a:xfrm>
          <a:prstGeom prst="rect">
            <a:avLst/>
          </a:prstGeom>
          <a:noFill/>
          <a:ln>
            <a:noFill/>
          </a:ln>
        </p:spPr>
        <p:txBody>
          <a:bodyPr anchorCtr="0" anchor="t" bIns="45700" lIns="91425" spcFirstLastPara="1" rIns="91425" wrap="square" tIns="45700">
            <a:normAutofit fontScale="25000" lnSpcReduction="20000"/>
          </a:bodyPr>
          <a:lstStyle/>
          <a:p>
            <a:pPr indent="0" lvl="0" marL="0" rtl="0" algn="ctr">
              <a:lnSpc>
                <a:spcPct val="90000"/>
              </a:lnSpc>
              <a:spcBef>
                <a:spcPts val="0"/>
              </a:spcBef>
              <a:spcAft>
                <a:spcPts val="0"/>
              </a:spcAft>
              <a:buClr>
                <a:schemeClr val="dk1"/>
              </a:buClr>
              <a:buSzPct val="100000"/>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29" name="Shape 129"/>
        <p:cNvGrpSpPr/>
        <p:nvPr/>
      </p:nvGrpSpPr>
      <p:grpSpPr>
        <a:xfrm>
          <a:off x="0" y="0"/>
          <a:ext cx="0" cy="0"/>
          <a:chOff x="0" y="0"/>
          <a:chExt cx="0" cy="0"/>
        </a:xfrm>
      </p:grpSpPr>
      <p:sp>
        <p:nvSpPr>
          <p:cNvPr id="130" name="Google Shape;130;p22"/>
          <p:cNvSpPr txBox="1"/>
          <p:nvPr/>
        </p:nvSpPr>
        <p:spPr>
          <a:xfrm>
            <a:off x="0" y="0"/>
            <a:ext cx="12192000" cy="452431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Proverbs 21:19 states: “It is better to dwell in the wilderness, than with a contentious and an angry woman."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34" name="Shape 134"/>
        <p:cNvGrpSpPr/>
        <p:nvPr/>
      </p:nvGrpSpPr>
      <p:grpSpPr>
        <a:xfrm>
          <a:off x="0" y="0"/>
          <a:ext cx="0" cy="0"/>
          <a:chOff x="0" y="0"/>
          <a:chExt cx="0" cy="0"/>
        </a:xfrm>
      </p:grpSpPr>
      <p:sp>
        <p:nvSpPr>
          <p:cNvPr id="135" name="Google Shape;135;p23"/>
          <p:cNvSpPr txBox="1"/>
          <p:nvPr/>
        </p:nvSpPr>
        <p:spPr>
          <a:xfrm>
            <a:off x="0" y="0"/>
            <a:ext cx="12192000" cy="452431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Psalm 46:5 says, “God is in the midst of her; she shall not be moved: God shall help her, and that right early.”</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39" name="Shape 139"/>
        <p:cNvGrpSpPr/>
        <p:nvPr/>
      </p:nvGrpSpPr>
      <p:grpSpPr>
        <a:xfrm>
          <a:off x="0" y="0"/>
          <a:ext cx="0" cy="0"/>
          <a:chOff x="0" y="0"/>
          <a:chExt cx="0" cy="0"/>
        </a:xfrm>
      </p:grpSpPr>
      <p:sp>
        <p:nvSpPr>
          <p:cNvPr id="140" name="Google Shape;140;p24"/>
          <p:cNvSpPr txBox="1"/>
          <p:nvPr/>
        </p:nvSpPr>
        <p:spPr>
          <a:xfrm>
            <a:off x="0" y="0"/>
            <a:ext cx="12192000" cy="3785652"/>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Leviticus 19:3, “Every one of you shall revere his mother and his father.”</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44" name="Shape 144"/>
        <p:cNvGrpSpPr/>
        <p:nvPr/>
      </p:nvGrpSpPr>
      <p:grpSpPr>
        <a:xfrm>
          <a:off x="0" y="0"/>
          <a:ext cx="0" cy="0"/>
          <a:chOff x="0" y="0"/>
          <a:chExt cx="0" cy="0"/>
        </a:xfrm>
      </p:grpSpPr>
      <p:sp>
        <p:nvSpPr>
          <p:cNvPr id="145" name="Google Shape;145;p25"/>
          <p:cNvSpPr txBox="1"/>
          <p:nvPr/>
        </p:nvSpPr>
        <p:spPr>
          <a:xfrm>
            <a:off x="0" y="0"/>
            <a:ext cx="12192000" cy="452431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Proverbs 31:30 states, “Favor is deceitful, and beauty is vain: but a woman that feareth the Lord, she shall be praised.”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8D8D8"/>
        </a:solidFill>
      </p:bgPr>
    </p:bg>
    <p:spTree>
      <p:nvGrpSpPr>
        <p:cNvPr id="89" name="Shape 89"/>
        <p:cNvGrpSpPr/>
        <p:nvPr/>
      </p:nvGrpSpPr>
      <p:grpSpPr>
        <a:xfrm>
          <a:off x="0" y="0"/>
          <a:ext cx="0" cy="0"/>
          <a:chOff x="0" y="0"/>
          <a:chExt cx="0" cy="0"/>
        </a:xfrm>
      </p:grpSpPr>
      <p:sp>
        <p:nvSpPr>
          <p:cNvPr id="90" name="Google Shape;90;p14"/>
          <p:cNvSpPr txBox="1"/>
          <p:nvPr/>
        </p:nvSpPr>
        <p:spPr>
          <a:xfrm>
            <a:off x="0" y="0"/>
            <a:ext cx="12192000" cy="674030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4800" u="none" cap="none" strike="noStrike">
                <a:solidFill>
                  <a:schemeClr val="dk1"/>
                </a:solidFill>
                <a:latin typeface="Calibri"/>
                <a:ea typeface="Calibri"/>
                <a:cs typeface="Calibri"/>
                <a:sym typeface="Calibri"/>
              </a:rPr>
              <a:t>A professor wrote "Woman without her man is nothing" on the blackboard and directed his students to punctuate it correctly. </a:t>
            </a:r>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The men wrote: "Woman, without her man, is nothing." </a:t>
            </a:r>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The women wrote: "Woman! Without her, man is nothing."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94" name="Shape 94"/>
        <p:cNvGrpSpPr/>
        <p:nvPr/>
      </p:nvGrpSpPr>
      <p:grpSpPr>
        <a:xfrm>
          <a:off x="0" y="0"/>
          <a:ext cx="0" cy="0"/>
          <a:chOff x="0" y="0"/>
          <a:chExt cx="0" cy="0"/>
        </a:xfrm>
      </p:grpSpPr>
      <p:sp>
        <p:nvSpPr>
          <p:cNvPr id="95" name="Google Shape;95;p15"/>
          <p:cNvSpPr txBox="1"/>
          <p:nvPr/>
        </p:nvSpPr>
        <p:spPr>
          <a:xfrm>
            <a:off x="0" y="0"/>
            <a:ext cx="12192000" cy="424731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54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5400">
              <a:solidFill>
                <a:schemeClr val="dk1"/>
              </a:solidFill>
              <a:latin typeface="Calibri"/>
              <a:ea typeface="Calibri"/>
              <a:cs typeface="Calibri"/>
              <a:sym typeface="Calibri"/>
            </a:endParaRPr>
          </a:p>
          <a:p>
            <a:pPr indent="0" lvl="0" marL="0" marR="0" rtl="0" algn="l">
              <a:spcBef>
                <a:spcPts val="0"/>
              </a:spcBef>
              <a:spcAft>
                <a:spcPts val="0"/>
              </a:spcAft>
              <a:buNone/>
            </a:pPr>
            <a:r>
              <a:rPr b="1" lang="en-US" sz="5400">
                <a:solidFill>
                  <a:schemeClr val="dk1"/>
                </a:solidFill>
                <a:latin typeface="Calibri"/>
                <a:ea typeface="Calibri"/>
                <a:cs typeface="Calibri"/>
                <a:sym typeface="Calibri"/>
              </a:rPr>
              <a:t>Genesis 2:18, the </a:t>
            </a:r>
            <a:r>
              <a:rPr b="1" lang="en-US" sz="5400" u="sng">
                <a:solidFill>
                  <a:schemeClr val="hlink"/>
                </a:solidFill>
                <a:latin typeface="Calibri"/>
                <a:ea typeface="Calibri"/>
                <a:cs typeface="Calibri"/>
                <a:sym typeface="Calibri"/>
                <a:hlinkClick r:id="rId3"/>
              </a:rPr>
              <a:t>Lord God</a:t>
            </a:r>
            <a:r>
              <a:rPr b="1" lang="en-US" sz="5400">
                <a:solidFill>
                  <a:schemeClr val="dk1"/>
                </a:solidFill>
                <a:latin typeface="Calibri"/>
                <a:ea typeface="Calibri"/>
                <a:cs typeface="Calibri"/>
                <a:sym typeface="Calibri"/>
              </a:rPr>
              <a:t> declares, "It is not good for the man to be alone; I will make him a helper suitable for him."</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99" name="Shape 99"/>
        <p:cNvGrpSpPr/>
        <p:nvPr/>
      </p:nvGrpSpPr>
      <p:grpSpPr>
        <a:xfrm>
          <a:off x="0" y="0"/>
          <a:ext cx="0" cy="0"/>
          <a:chOff x="0" y="0"/>
          <a:chExt cx="0" cy="0"/>
        </a:xfrm>
      </p:grpSpPr>
      <p:sp>
        <p:nvSpPr>
          <p:cNvPr id="100" name="Google Shape;100;p16"/>
          <p:cNvSpPr txBox="1"/>
          <p:nvPr/>
        </p:nvSpPr>
        <p:spPr>
          <a:xfrm>
            <a:off x="1" y="0"/>
            <a:ext cx="12192000" cy="3645485"/>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None/>
            </a:pPr>
            <a:r>
              <a:t/>
            </a:r>
            <a:endParaRPr sz="4800">
              <a:solidFill>
                <a:srgbClr val="FF0000"/>
              </a:solidFill>
              <a:latin typeface="Calibri"/>
              <a:ea typeface="Calibri"/>
              <a:cs typeface="Calibri"/>
              <a:sym typeface="Calibri"/>
            </a:endParaRPr>
          </a:p>
          <a:p>
            <a:pPr indent="0" lvl="0" marL="0" marR="0" rtl="0" algn="l">
              <a:lnSpc>
                <a:spcPct val="115000"/>
              </a:lnSpc>
              <a:spcBef>
                <a:spcPts val="800"/>
              </a:spcBef>
              <a:spcAft>
                <a:spcPts val="0"/>
              </a:spcAft>
              <a:buNone/>
            </a:pPr>
            <a:r>
              <a:t/>
            </a:r>
            <a:endParaRPr sz="4800">
              <a:solidFill>
                <a:srgbClr val="FF0000"/>
              </a:solidFill>
              <a:latin typeface="Calibri"/>
              <a:ea typeface="Calibri"/>
              <a:cs typeface="Calibri"/>
              <a:sym typeface="Calibri"/>
            </a:endParaRPr>
          </a:p>
          <a:p>
            <a:pPr indent="0" lvl="0" marL="0" marR="0" rtl="0" algn="l">
              <a:lnSpc>
                <a:spcPct val="115000"/>
              </a:lnSpc>
              <a:spcBef>
                <a:spcPts val="800"/>
              </a:spcBef>
              <a:spcAft>
                <a:spcPts val="0"/>
              </a:spcAft>
              <a:buNone/>
            </a:pPr>
            <a:r>
              <a:rPr lang="en-US" sz="4800">
                <a:solidFill>
                  <a:schemeClr val="dk1"/>
                </a:solidFill>
                <a:latin typeface="Calibri"/>
                <a:ea typeface="Calibri"/>
                <a:cs typeface="Calibri"/>
                <a:sym typeface="Calibri"/>
              </a:rPr>
              <a:t>Corinthians 11:9, “Neither was the man created for the woman; but the woman for the man.”</a:t>
            </a:r>
            <a:endParaRPr sz="48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04" name="Shape 104"/>
        <p:cNvGrpSpPr/>
        <p:nvPr/>
      </p:nvGrpSpPr>
      <p:grpSpPr>
        <a:xfrm>
          <a:off x="0" y="0"/>
          <a:ext cx="0" cy="0"/>
          <a:chOff x="0" y="0"/>
          <a:chExt cx="0" cy="0"/>
        </a:xfrm>
      </p:grpSpPr>
      <p:sp>
        <p:nvSpPr>
          <p:cNvPr id="105" name="Google Shape;105;p17"/>
          <p:cNvSpPr txBox="1"/>
          <p:nvPr/>
        </p:nvSpPr>
        <p:spPr>
          <a:xfrm>
            <a:off x="0" y="0"/>
            <a:ext cx="12192000" cy="3785652"/>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4800">
              <a:solidFill>
                <a:schemeClr val="dk1"/>
              </a:solidFill>
              <a:latin typeface="Calibri"/>
              <a:ea typeface="Calibri"/>
              <a:cs typeface="Calibri"/>
              <a:sym typeface="Calibri"/>
            </a:endParaRPr>
          </a:p>
          <a:p>
            <a:pPr indent="0" lvl="0" marL="0" marR="0" rtl="0" algn="l">
              <a:spcBef>
                <a:spcPts val="0"/>
              </a:spcBef>
              <a:spcAft>
                <a:spcPts val="0"/>
              </a:spcAft>
              <a:buNone/>
            </a:pPr>
            <a:r>
              <a:rPr lang="en-US" sz="4800">
                <a:solidFill>
                  <a:schemeClr val="dk1"/>
                </a:solidFill>
                <a:latin typeface="Calibri"/>
                <a:ea typeface="Calibri"/>
                <a:cs typeface="Calibri"/>
                <a:sym typeface="Calibri"/>
              </a:rPr>
              <a:t>Genesis 3:20, “And Adam called his wife’s name Eve, because she was the mother of all living.”</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09" name="Shape 109"/>
        <p:cNvGrpSpPr/>
        <p:nvPr/>
      </p:nvGrpSpPr>
      <p:grpSpPr>
        <a:xfrm>
          <a:off x="0" y="0"/>
          <a:ext cx="0" cy="0"/>
          <a:chOff x="0" y="0"/>
          <a:chExt cx="0" cy="0"/>
        </a:xfrm>
      </p:grpSpPr>
      <p:sp>
        <p:nvSpPr>
          <p:cNvPr id="110" name="Google Shape;110;p18"/>
          <p:cNvSpPr txBox="1"/>
          <p:nvPr/>
        </p:nvSpPr>
        <p:spPr>
          <a:xfrm>
            <a:off x="0" y="0"/>
            <a:ext cx="12192000" cy="452431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Genesis 2:24, “Therefore, shall a man leave his father and his mother, and shall cleave unto his wife: and they shall be one flesh.”</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14" name="Shape 114"/>
        <p:cNvGrpSpPr/>
        <p:nvPr/>
      </p:nvGrpSpPr>
      <p:grpSpPr>
        <a:xfrm>
          <a:off x="0" y="0"/>
          <a:ext cx="0" cy="0"/>
          <a:chOff x="0" y="0"/>
          <a:chExt cx="0" cy="0"/>
        </a:xfrm>
      </p:grpSpPr>
      <p:sp>
        <p:nvSpPr>
          <p:cNvPr id="115" name="Google Shape;115;p19"/>
          <p:cNvSpPr txBox="1"/>
          <p:nvPr/>
        </p:nvSpPr>
        <p:spPr>
          <a:xfrm>
            <a:off x="0" y="0"/>
            <a:ext cx="12192000" cy="452431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Philippians 2:5 says, “In your relationships with one another, have the same mindset as Christ Jesus.“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19" name="Shape 119"/>
        <p:cNvGrpSpPr/>
        <p:nvPr/>
      </p:nvGrpSpPr>
      <p:grpSpPr>
        <a:xfrm>
          <a:off x="0" y="0"/>
          <a:ext cx="0" cy="0"/>
          <a:chOff x="0" y="0"/>
          <a:chExt cx="0" cy="0"/>
        </a:xfrm>
      </p:grpSpPr>
      <p:sp>
        <p:nvSpPr>
          <p:cNvPr id="120" name="Google Shape;120;p20"/>
          <p:cNvSpPr txBox="1"/>
          <p:nvPr/>
        </p:nvSpPr>
        <p:spPr>
          <a:xfrm>
            <a:off x="0" y="1"/>
            <a:ext cx="12192000" cy="364548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lnSpc>
                <a:spcPct val="115000"/>
              </a:lnSpc>
              <a:spcBef>
                <a:spcPts val="800"/>
              </a:spcBef>
              <a:spcAft>
                <a:spcPts val="0"/>
              </a:spcAft>
              <a:buNone/>
            </a:pPr>
            <a:r>
              <a:t/>
            </a:r>
            <a:endParaRPr b="1" sz="4800">
              <a:solidFill>
                <a:schemeClr val="dk1"/>
              </a:solidFill>
              <a:latin typeface="Calibri"/>
              <a:ea typeface="Calibri"/>
              <a:cs typeface="Calibri"/>
              <a:sym typeface="Calibri"/>
            </a:endParaRPr>
          </a:p>
          <a:p>
            <a:pPr indent="0" lvl="0" marL="0" marR="0" rtl="0" algn="l">
              <a:lnSpc>
                <a:spcPct val="115000"/>
              </a:lnSpc>
              <a:spcBef>
                <a:spcPts val="800"/>
              </a:spcBef>
              <a:spcAft>
                <a:spcPts val="0"/>
              </a:spcAft>
              <a:buNone/>
            </a:pPr>
            <a:r>
              <a:rPr b="1" lang="en-US" sz="4800">
                <a:solidFill>
                  <a:schemeClr val="dk1"/>
                </a:solidFill>
                <a:latin typeface="Calibri"/>
                <a:ea typeface="Calibri"/>
                <a:cs typeface="Calibri"/>
                <a:sym typeface="Calibri"/>
              </a:rPr>
              <a:t>Proverbs 31:10, “Who can find a virtuous woman? for her price is far above rubies.”</a:t>
            </a:r>
            <a:endParaRPr b="1" sz="4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C000"/>
        </a:solidFill>
      </p:bgPr>
    </p:bg>
    <p:spTree>
      <p:nvGrpSpPr>
        <p:cNvPr id="124" name="Shape 124"/>
        <p:cNvGrpSpPr/>
        <p:nvPr/>
      </p:nvGrpSpPr>
      <p:grpSpPr>
        <a:xfrm>
          <a:off x="0" y="0"/>
          <a:ext cx="0" cy="0"/>
          <a:chOff x="0" y="0"/>
          <a:chExt cx="0" cy="0"/>
        </a:xfrm>
      </p:grpSpPr>
      <p:sp>
        <p:nvSpPr>
          <p:cNvPr id="125" name="Google Shape;125;p21"/>
          <p:cNvSpPr txBox="1"/>
          <p:nvPr/>
        </p:nvSpPr>
        <p:spPr>
          <a:xfrm>
            <a:off x="0" y="0"/>
            <a:ext cx="12192000" cy="4524315"/>
          </a:xfrm>
          <a:prstGeom prst="rect">
            <a:avLst/>
          </a:prstGeom>
          <a:solidFill>
            <a:srgbClr val="FFC000"/>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4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4800">
                <a:solidFill>
                  <a:schemeClr val="dk1"/>
                </a:solidFill>
                <a:latin typeface="Calibri"/>
                <a:ea typeface="Calibri"/>
                <a:cs typeface="Calibri"/>
                <a:sym typeface="Calibri"/>
              </a:rPr>
              <a:t>1 Corinthians 7:9 tells us, “But if they cannot contain, let them marry for it is better to marry than to burn.”</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