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773CDB-EA20-4FF6-AD29-0191E15A09A8}" v="4" dt="2025-08-20T00:43:51.8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7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Pearson" userId="a4319c901ec1a423" providerId="LiveId" clId="{C7773CDB-EA20-4FF6-AD29-0191E15A09A8}"/>
    <pc:docChg chg="undo custSel addSld delSld modSld addMainMaster delMainMaster">
      <pc:chgData name="Dan Pearson" userId="a4319c901ec1a423" providerId="LiveId" clId="{C7773CDB-EA20-4FF6-AD29-0191E15A09A8}" dt="2025-08-26T16:11:23.524" v="648" actId="47"/>
      <pc:docMkLst>
        <pc:docMk/>
      </pc:docMkLst>
      <pc:sldChg chg="addSp delSp modSp mod setBg modClrScheme chgLayout">
        <pc:chgData name="Dan Pearson" userId="a4319c901ec1a423" providerId="LiveId" clId="{C7773CDB-EA20-4FF6-AD29-0191E15A09A8}" dt="2025-08-20T00:47:52.249" v="286" actId="1076"/>
        <pc:sldMkLst>
          <pc:docMk/>
          <pc:sldMk cId="30493748" sldId="256"/>
        </pc:sldMkLst>
        <pc:spChg chg="add mod">
          <ac:chgData name="Dan Pearson" userId="a4319c901ec1a423" providerId="LiveId" clId="{C7773CDB-EA20-4FF6-AD29-0191E15A09A8}" dt="2025-08-20T00:47:52.249" v="286" actId="1076"/>
          <ac:spMkLst>
            <pc:docMk/>
            <pc:sldMk cId="30493748" sldId="256"/>
            <ac:spMk id="5" creationId="{7504FBB4-9576-69B1-C94D-28F4B454EFFA}"/>
          </ac:spMkLst>
        </pc:spChg>
        <pc:spChg chg="add">
          <ac:chgData name="Dan Pearson" userId="a4319c901ec1a423" providerId="LiveId" clId="{C7773CDB-EA20-4FF6-AD29-0191E15A09A8}" dt="2025-08-20T00:41:15.186" v="2" actId="26606"/>
          <ac:spMkLst>
            <pc:docMk/>
            <pc:sldMk cId="30493748" sldId="256"/>
            <ac:spMk id="11" creationId="{479833C7-FDE4-4657-B0B1-32BE833C2489}"/>
          </ac:spMkLst>
        </pc:spChg>
        <pc:spChg chg="add">
          <ac:chgData name="Dan Pearson" userId="a4319c901ec1a423" providerId="LiveId" clId="{C7773CDB-EA20-4FF6-AD29-0191E15A09A8}" dt="2025-08-20T00:41:15.186" v="2" actId="26606"/>
          <ac:spMkLst>
            <pc:docMk/>
            <pc:sldMk cId="30493748" sldId="256"/>
            <ac:spMk id="13" creationId="{0ABE7C0B-A2D9-4202-A524-532DA2E2D582}"/>
          </ac:spMkLst>
        </pc:spChg>
        <pc:picChg chg="add mod">
          <ac:chgData name="Dan Pearson" userId="a4319c901ec1a423" providerId="LiveId" clId="{C7773CDB-EA20-4FF6-AD29-0191E15A09A8}" dt="2025-08-20T00:43:39.078" v="4"/>
          <ac:picMkLst>
            <pc:docMk/>
            <pc:sldMk cId="30493748" sldId="256"/>
            <ac:picMk id="4" creationId="{F46818A3-EA0D-AEDC-B05E-FCF1A5F02C82}"/>
          </ac:picMkLst>
        </pc:picChg>
        <pc:cxnChg chg="add">
          <ac:chgData name="Dan Pearson" userId="a4319c901ec1a423" providerId="LiveId" clId="{C7773CDB-EA20-4FF6-AD29-0191E15A09A8}" dt="2025-08-20T00:41:15.186" v="2" actId="26606"/>
          <ac:cxnSpMkLst>
            <pc:docMk/>
            <pc:sldMk cId="30493748" sldId="256"/>
            <ac:cxnSpMk id="7" creationId="{F64F9B95-9045-48D2-B9F3-2927E98F54AA}"/>
          </ac:cxnSpMkLst>
        </pc:cxnChg>
        <pc:cxnChg chg="add">
          <ac:chgData name="Dan Pearson" userId="a4319c901ec1a423" providerId="LiveId" clId="{C7773CDB-EA20-4FF6-AD29-0191E15A09A8}" dt="2025-08-20T00:41:15.186" v="2" actId="26606"/>
          <ac:cxnSpMkLst>
            <pc:docMk/>
            <pc:sldMk cId="30493748" sldId="256"/>
            <ac:cxnSpMk id="9" creationId="{085AA86F-6A4D-4BCB-A045-D992CDC2959B}"/>
          </ac:cxnSpMkLst>
        </pc:cxnChg>
      </pc:sldChg>
      <pc:sldChg chg="modSp add mod">
        <pc:chgData name="Dan Pearson" userId="a4319c901ec1a423" providerId="LiveId" clId="{C7773CDB-EA20-4FF6-AD29-0191E15A09A8}" dt="2025-08-20T00:52:12.759" v="628" actId="20577"/>
        <pc:sldMkLst>
          <pc:docMk/>
          <pc:sldMk cId="786628272" sldId="257"/>
        </pc:sldMkLst>
        <pc:spChg chg="mod">
          <ac:chgData name="Dan Pearson" userId="a4319c901ec1a423" providerId="LiveId" clId="{C7773CDB-EA20-4FF6-AD29-0191E15A09A8}" dt="2025-08-20T00:52:12.759" v="628" actId="20577"/>
          <ac:spMkLst>
            <pc:docMk/>
            <pc:sldMk cId="786628272" sldId="257"/>
            <ac:spMk id="5" creationId="{B6B98051-7F2C-C508-F667-97A68AFC33CD}"/>
          </ac:spMkLst>
        </pc:spChg>
      </pc:sldChg>
      <pc:sldChg chg="modSp add mod">
        <pc:chgData name="Dan Pearson" userId="a4319c901ec1a423" providerId="LiveId" clId="{C7773CDB-EA20-4FF6-AD29-0191E15A09A8}" dt="2025-08-20T00:52:16.918" v="629" actId="20577"/>
        <pc:sldMkLst>
          <pc:docMk/>
          <pc:sldMk cId="1506731453" sldId="258"/>
        </pc:sldMkLst>
        <pc:spChg chg="mod">
          <ac:chgData name="Dan Pearson" userId="a4319c901ec1a423" providerId="LiveId" clId="{C7773CDB-EA20-4FF6-AD29-0191E15A09A8}" dt="2025-08-20T00:52:16.918" v="629" actId="20577"/>
          <ac:spMkLst>
            <pc:docMk/>
            <pc:sldMk cId="1506731453" sldId="258"/>
            <ac:spMk id="5" creationId="{C6747633-709C-9387-377E-7370BBB0E4D3}"/>
          </ac:spMkLst>
        </pc:spChg>
      </pc:sldChg>
      <pc:sldChg chg="modSp add mod">
        <pc:chgData name="Dan Pearson" userId="a4319c901ec1a423" providerId="LiveId" clId="{C7773CDB-EA20-4FF6-AD29-0191E15A09A8}" dt="2025-08-20T00:52:20.864" v="630" actId="20577"/>
        <pc:sldMkLst>
          <pc:docMk/>
          <pc:sldMk cId="3906486137" sldId="259"/>
        </pc:sldMkLst>
        <pc:spChg chg="mod">
          <ac:chgData name="Dan Pearson" userId="a4319c901ec1a423" providerId="LiveId" clId="{C7773CDB-EA20-4FF6-AD29-0191E15A09A8}" dt="2025-08-20T00:52:20.864" v="630" actId="20577"/>
          <ac:spMkLst>
            <pc:docMk/>
            <pc:sldMk cId="3906486137" sldId="259"/>
            <ac:spMk id="5" creationId="{98C396E1-E6EC-2955-CAD2-2AD02C59F210}"/>
          </ac:spMkLst>
        </pc:spChg>
      </pc:sldChg>
      <pc:sldChg chg="modSp add del mod">
        <pc:chgData name="Dan Pearson" userId="a4319c901ec1a423" providerId="LiveId" clId="{C7773CDB-EA20-4FF6-AD29-0191E15A09A8}" dt="2025-08-26T16:11:23.524" v="648" actId="47"/>
        <pc:sldMkLst>
          <pc:docMk/>
          <pc:sldMk cId="2729267909" sldId="260"/>
        </pc:sldMkLst>
      </pc:sldChg>
      <pc:sldMasterChg chg="del delSldLayout">
        <pc:chgData name="Dan Pearson" userId="a4319c901ec1a423" providerId="LiveId" clId="{C7773CDB-EA20-4FF6-AD29-0191E15A09A8}" dt="2025-08-20T00:41:15.186" v="2" actId="26606"/>
        <pc:sldMasterMkLst>
          <pc:docMk/>
          <pc:sldMasterMk cId="138168516" sldId="2147483648"/>
        </pc:sldMasterMkLst>
        <pc:sldLayoutChg chg="del">
          <pc:chgData name="Dan Pearson" userId="a4319c901ec1a423" providerId="LiveId" clId="{C7773CDB-EA20-4FF6-AD29-0191E15A09A8}" dt="2025-08-20T00:41:15.186" v="2" actId="26606"/>
          <pc:sldLayoutMkLst>
            <pc:docMk/>
            <pc:sldMasterMk cId="138168516" sldId="2147483648"/>
            <pc:sldLayoutMk cId="206789838" sldId="2147483649"/>
          </pc:sldLayoutMkLst>
        </pc:sldLayoutChg>
        <pc:sldLayoutChg chg="del">
          <pc:chgData name="Dan Pearson" userId="a4319c901ec1a423" providerId="LiveId" clId="{C7773CDB-EA20-4FF6-AD29-0191E15A09A8}" dt="2025-08-20T00:41:15.186" v="2" actId="26606"/>
          <pc:sldLayoutMkLst>
            <pc:docMk/>
            <pc:sldMasterMk cId="138168516" sldId="2147483648"/>
            <pc:sldLayoutMk cId="4187370844" sldId="2147483650"/>
          </pc:sldLayoutMkLst>
        </pc:sldLayoutChg>
        <pc:sldLayoutChg chg="del">
          <pc:chgData name="Dan Pearson" userId="a4319c901ec1a423" providerId="LiveId" clId="{C7773CDB-EA20-4FF6-AD29-0191E15A09A8}" dt="2025-08-20T00:41:15.186" v="2" actId="26606"/>
          <pc:sldLayoutMkLst>
            <pc:docMk/>
            <pc:sldMasterMk cId="138168516" sldId="2147483648"/>
            <pc:sldLayoutMk cId="1461858760" sldId="2147483651"/>
          </pc:sldLayoutMkLst>
        </pc:sldLayoutChg>
        <pc:sldLayoutChg chg="del">
          <pc:chgData name="Dan Pearson" userId="a4319c901ec1a423" providerId="LiveId" clId="{C7773CDB-EA20-4FF6-AD29-0191E15A09A8}" dt="2025-08-20T00:41:15.186" v="2" actId="26606"/>
          <pc:sldLayoutMkLst>
            <pc:docMk/>
            <pc:sldMasterMk cId="138168516" sldId="2147483648"/>
            <pc:sldLayoutMk cId="3823435948" sldId="2147483652"/>
          </pc:sldLayoutMkLst>
        </pc:sldLayoutChg>
        <pc:sldLayoutChg chg="del">
          <pc:chgData name="Dan Pearson" userId="a4319c901ec1a423" providerId="LiveId" clId="{C7773CDB-EA20-4FF6-AD29-0191E15A09A8}" dt="2025-08-20T00:41:15.186" v="2" actId="26606"/>
          <pc:sldLayoutMkLst>
            <pc:docMk/>
            <pc:sldMasterMk cId="138168516" sldId="2147483648"/>
            <pc:sldLayoutMk cId="909732698" sldId="2147483653"/>
          </pc:sldLayoutMkLst>
        </pc:sldLayoutChg>
        <pc:sldLayoutChg chg="del">
          <pc:chgData name="Dan Pearson" userId="a4319c901ec1a423" providerId="LiveId" clId="{C7773CDB-EA20-4FF6-AD29-0191E15A09A8}" dt="2025-08-20T00:41:15.186" v="2" actId="26606"/>
          <pc:sldLayoutMkLst>
            <pc:docMk/>
            <pc:sldMasterMk cId="138168516" sldId="2147483648"/>
            <pc:sldLayoutMk cId="778837154" sldId="2147483654"/>
          </pc:sldLayoutMkLst>
        </pc:sldLayoutChg>
        <pc:sldLayoutChg chg="del">
          <pc:chgData name="Dan Pearson" userId="a4319c901ec1a423" providerId="LiveId" clId="{C7773CDB-EA20-4FF6-AD29-0191E15A09A8}" dt="2025-08-20T00:41:15.186" v="2" actId="26606"/>
          <pc:sldLayoutMkLst>
            <pc:docMk/>
            <pc:sldMasterMk cId="138168516" sldId="2147483648"/>
            <pc:sldLayoutMk cId="3923072207" sldId="2147483655"/>
          </pc:sldLayoutMkLst>
        </pc:sldLayoutChg>
        <pc:sldLayoutChg chg="del">
          <pc:chgData name="Dan Pearson" userId="a4319c901ec1a423" providerId="LiveId" clId="{C7773CDB-EA20-4FF6-AD29-0191E15A09A8}" dt="2025-08-20T00:41:15.186" v="2" actId="26606"/>
          <pc:sldLayoutMkLst>
            <pc:docMk/>
            <pc:sldMasterMk cId="138168516" sldId="2147483648"/>
            <pc:sldLayoutMk cId="3620570305" sldId="2147483656"/>
          </pc:sldLayoutMkLst>
        </pc:sldLayoutChg>
        <pc:sldLayoutChg chg="del">
          <pc:chgData name="Dan Pearson" userId="a4319c901ec1a423" providerId="LiveId" clId="{C7773CDB-EA20-4FF6-AD29-0191E15A09A8}" dt="2025-08-20T00:41:15.186" v="2" actId="26606"/>
          <pc:sldLayoutMkLst>
            <pc:docMk/>
            <pc:sldMasterMk cId="138168516" sldId="2147483648"/>
            <pc:sldLayoutMk cId="1477220072" sldId="2147483657"/>
          </pc:sldLayoutMkLst>
        </pc:sldLayoutChg>
        <pc:sldLayoutChg chg="del">
          <pc:chgData name="Dan Pearson" userId="a4319c901ec1a423" providerId="LiveId" clId="{C7773CDB-EA20-4FF6-AD29-0191E15A09A8}" dt="2025-08-20T00:41:15.186" v="2" actId="26606"/>
          <pc:sldLayoutMkLst>
            <pc:docMk/>
            <pc:sldMasterMk cId="138168516" sldId="2147483648"/>
            <pc:sldLayoutMk cId="1769166722" sldId="2147483658"/>
          </pc:sldLayoutMkLst>
        </pc:sldLayoutChg>
        <pc:sldLayoutChg chg="del">
          <pc:chgData name="Dan Pearson" userId="a4319c901ec1a423" providerId="LiveId" clId="{C7773CDB-EA20-4FF6-AD29-0191E15A09A8}" dt="2025-08-20T00:41:15.186" v="2" actId="26606"/>
          <pc:sldLayoutMkLst>
            <pc:docMk/>
            <pc:sldMasterMk cId="138168516" sldId="2147483648"/>
            <pc:sldLayoutMk cId="4284746760" sldId="2147483659"/>
          </pc:sldLayoutMkLst>
        </pc:sldLayoutChg>
      </pc:sldMasterChg>
      <pc:sldMasterChg chg="add replId addSldLayout">
        <pc:chgData name="Dan Pearson" userId="a4319c901ec1a423" providerId="LiveId" clId="{C7773CDB-EA20-4FF6-AD29-0191E15A09A8}" dt="2025-08-20T00:41:15.186" v="2" actId="26606"/>
        <pc:sldMasterMkLst>
          <pc:docMk/>
          <pc:sldMasterMk cId="4022713181" sldId="2147483660"/>
        </pc:sldMasterMkLst>
        <pc:sldLayoutChg chg="add">
          <pc:chgData name="Dan Pearson" userId="a4319c901ec1a423" providerId="LiveId" clId="{C7773CDB-EA20-4FF6-AD29-0191E15A09A8}" dt="2025-08-20T00:41:15.186" v="2" actId="26606"/>
          <pc:sldLayoutMkLst>
            <pc:docMk/>
            <pc:sldMasterMk cId="4022713181" sldId="2147483660"/>
            <pc:sldLayoutMk cId="1964731600" sldId="2147483661"/>
          </pc:sldLayoutMkLst>
        </pc:sldLayoutChg>
        <pc:sldLayoutChg chg="add replId">
          <pc:chgData name="Dan Pearson" userId="a4319c901ec1a423" providerId="LiveId" clId="{C7773CDB-EA20-4FF6-AD29-0191E15A09A8}" dt="2025-08-20T00:41:15.186" v="2" actId="26606"/>
          <pc:sldLayoutMkLst>
            <pc:docMk/>
            <pc:sldMasterMk cId="4022713181" sldId="2147483660"/>
            <pc:sldLayoutMk cId="1926485678" sldId="2147483662"/>
          </pc:sldLayoutMkLst>
        </pc:sldLayoutChg>
        <pc:sldLayoutChg chg="add replId">
          <pc:chgData name="Dan Pearson" userId="a4319c901ec1a423" providerId="LiveId" clId="{C7773CDB-EA20-4FF6-AD29-0191E15A09A8}" dt="2025-08-20T00:41:15.186" v="2" actId="26606"/>
          <pc:sldLayoutMkLst>
            <pc:docMk/>
            <pc:sldMasterMk cId="4022713181" sldId="2147483660"/>
            <pc:sldLayoutMk cId="2833947499" sldId="2147483663"/>
          </pc:sldLayoutMkLst>
        </pc:sldLayoutChg>
        <pc:sldLayoutChg chg="add replId">
          <pc:chgData name="Dan Pearson" userId="a4319c901ec1a423" providerId="LiveId" clId="{C7773CDB-EA20-4FF6-AD29-0191E15A09A8}" dt="2025-08-20T00:41:15.186" v="2" actId="26606"/>
          <pc:sldLayoutMkLst>
            <pc:docMk/>
            <pc:sldMasterMk cId="4022713181" sldId="2147483660"/>
            <pc:sldLayoutMk cId="3767992909" sldId="2147483664"/>
          </pc:sldLayoutMkLst>
        </pc:sldLayoutChg>
        <pc:sldLayoutChg chg="add replId">
          <pc:chgData name="Dan Pearson" userId="a4319c901ec1a423" providerId="LiveId" clId="{C7773CDB-EA20-4FF6-AD29-0191E15A09A8}" dt="2025-08-20T00:41:15.186" v="2" actId="26606"/>
          <pc:sldLayoutMkLst>
            <pc:docMk/>
            <pc:sldMasterMk cId="4022713181" sldId="2147483660"/>
            <pc:sldLayoutMk cId="3175456664" sldId="2147483665"/>
          </pc:sldLayoutMkLst>
        </pc:sldLayoutChg>
        <pc:sldLayoutChg chg="add replId">
          <pc:chgData name="Dan Pearson" userId="a4319c901ec1a423" providerId="LiveId" clId="{C7773CDB-EA20-4FF6-AD29-0191E15A09A8}" dt="2025-08-20T00:41:15.186" v="2" actId="26606"/>
          <pc:sldLayoutMkLst>
            <pc:docMk/>
            <pc:sldMasterMk cId="4022713181" sldId="2147483660"/>
            <pc:sldLayoutMk cId="741224481" sldId="2147483666"/>
          </pc:sldLayoutMkLst>
        </pc:sldLayoutChg>
        <pc:sldLayoutChg chg="add replId">
          <pc:chgData name="Dan Pearson" userId="a4319c901ec1a423" providerId="LiveId" clId="{C7773CDB-EA20-4FF6-AD29-0191E15A09A8}" dt="2025-08-20T00:41:15.186" v="2" actId="26606"/>
          <pc:sldLayoutMkLst>
            <pc:docMk/>
            <pc:sldMasterMk cId="4022713181" sldId="2147483660"/>
            <pc:sldLayoutMk cId="2440656345" sldId="2147483667"/>
          </pc:sldLayoutMkLst>
        </pc:sldLayoutChg>
        <pc:sldLayoutChg chg="add replId">
          <pc:chgData name="Dan Pearson" userId="a4319c901ec1a423" providerId="LiveId" clId="{C7773CDB-EA20-4FF6-AD29-0191E15A09A8}" dt="2025-08-20T00:41:15.186" v="2" actId="26606"/>
          <pc:sldLayoutMkLst>
            <pc:docMk/>
            <pc:sldMasterMk cId="4022713181" sldId="2147483660"/>
            <pc:sldLayoutMk cId="1377257026" sldId="2147483668"/>
          </pc:sldLayoutMkLst>
        </pc:sldLayoutChg>
        <pc:sldLayoutChg chg="add replId">
          <pc:chgData name="Dan Pearson" userId="a4319c901ec1a423" providerId="LiveId" clId="{C7773CDB-EA20-4FF6-AD29-0191E15A09A8}" dt="2025-08-20T00:41:15.186" v="2" actId="26606"/>
          <pc:sldLayoutMkLst>
            <pc:docMk/>
            <pc:sldMasterMk cId="4022713181" sldId="2147483660"/>
            <pc:sldLayoutMk cId="1325952531" sldId="2147483669"/>
          </pc:sldLayoutMkLst>
        </pc:sldLayoutChg>
        <pc:sldLayoutChg chg="add replId">
          <pc:chgData name="Dan Pearson" userId="a4319c901ec1a423" providerId="LiveId" clId="{C7773CDB-EA20-4FF6-AD29-0191E15A09A8}" dt="2025-08-20T00:41:15.186" v="2" actId="26606"/>
          <pc:sldLayoutMkLst>
            <pc:docMk/>
            <pc:sldMasterMk cId="4022713181" sldId="2147483660"/>
            <pc:sldLayoutMk cId="2530920938" sldId="2147483670"/>
          </pc:sldLayoutMkLst>
        </pc:sldLayoutChg>
        <pc:sldLayoutChg chg="add replId">
          <pc:chgData name="Dan Pearson" userId="a4319c901ec1a423" providerId="LiveId" clId="{C7773CDB-EA20-4FF6-AD29-0191E15A09A8}" dt="2025-08-20T00:41:15.186" v="2" actId="26606"/>
          <pc:sldLayoutMkLst>
            <pc:docMk/>
            <pc:sldMasterMk cId="4022713181" sldId="2147483660"/>
            <pc:sldLayoutMk cId="2058466610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466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48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31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20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952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57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56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24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456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99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47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2713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479833C7-FDE4-4657-B0B1-32BE833C2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ABE7C0B-A2D9-4202-A524-532DA2E2D5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ue abstract watercolor pattern on a white background">
            <a:extLst>
              <a:ext uri="{FF2B5EF4-FFF2-40B4-BE49-F238E27FC236}">
                <a16:creationId xmlns:a16="http://schemas.microsoft.com/office/drawing/2014/main" id="{F46818A3-EA0D-AEDC-B05E-FCF1A5F02C8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14644" b="1086"/>
          <a:stretch>
            <a:fillRect/>
          </a:stretch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504FBB4-9576-69B1-C94D-28F4B454EFFA}"/>
              </a:ext>
            </a:extLst>
          </p:cNvPr>
          <p:cNvSpPr txBox="1"/>
          <p:nvPr/>
        </p:nvSpPr>
        <p:spPr>
          <a:xfrm>
            <a:off x="2410968" y="797605"/>
            <a:ext cx="7370064" cy="1938992"/>
          </a:xfrm>
          <a:prstGeom prst="rect">
            <a:avLst/>
          </a:prstGeom>
          <a:solidFill>
            <a:schemeClr val="bg1">
              <a:lumMod val="50000"/>
              <a:alpha val="24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Bahnschrift Light Condensed" panose="020B0502040204020203" pitchFamily="34" charset="0"/>
              </a:rPr>
              <a:t>A Moment of Shock and Call</a:t>
            </a:r>
          </a:p>
          <a:p>
            <a:pPr algn="ctr"/>
            <a:r>
              <a:rPr lang="en-US" sz="6000" dirty="0">
                <a:latin typeface="Bahnschrift Light Condensed" panose="020B0502040204020203" pitchFamily="34" charset="0"/>
              </a:rPr>
              <a:t>Isaiah 6:1-13</a:t>
            </a:r>
          </a:p>
        </p:txBody>
      </p:sp>
    </p:spTree>
    <p:extLst>
      <p:ext uri="{BB962C8B-B14F-4D97-AF65-F5344CB8AC3E}">
        <p14:creationId xmlns:p14="http://schemas.microsoft.com/office/powerpoint/2010/main" val="30493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54AA5D-2965-3FA8-8640-0D0695553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759746-F2EB-50C6-7561-5A838EFDA8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899827F-4286-4D8B-E968-D22AEA757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B50DAC9F-6139-9F60-05A8-454A69A146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6C4413B-3062-868B-E5E8-89D7F58C5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ue abstract watercolor pattern on a white background">
            <a:extLst>
              <a:ext uri="{FF2B5EF4-FFF2-40B4-BE49-F238E27FC236}">
                <a16:creationId xmlns:a16="http://schemas.microsoft.com/office/drawing/2014/main" id="{C83F0149-A70C-5E3E-B277-BB790762536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14644" b="1086"/>
          <a:stretch>
            <a:fillRect/>
          </a:stretch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6B98051-7F2C-C508-F667-97A68AFC33CD}"/>
              </a:ext>
            </a:extLst>
          </p:cNvPr>
          <p:cNvSpPr txBox="1"/>
          <p:nvPr/>
        </p:nvSpPr>
        <p:spPr>
          <a:xfrm>
            <a:off x="553720" y="289605"/>
            <a:ext cx="11084560" cy="3046988"/>
          </a:xfrm>
          <a:prstGeom prst="rect">
            <a:avLst/>
          </a:prstGeom>
          <a:solidFill>
            <a:schemeClr val="bg1">
              <a:lumMod val="50000"/>
              <a:alpha val="24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Bahnschrift Light Condensed" panose="020B0502040204020203" pitchFamily="34" charset="0"/>
              </a:rPr>
              <a:t>3 Ways God Reveals His Good Plans to His People</a:t>
            </a:r>
          </a:p>
          <a:p>
            <a:pPr algn="ctr"/>
            <a:endParaRPr lang="en-US" sz="4800" dirty="0">
              <a:latin typeface="Bahnschrift Light Condensed" panose="020B0502040204020203" pitchFamily="34" charset="0"/>
            </a:endParaRPr>
          </a:p>
          <a:p>
            <a:pPr marL="1028700" indent="-1028700" algn="ctr">
              <a:buFont typeface="+mj-lt"/>
              <a:buAutoNum type="romanUcPeriod"/>
            </a:pPr>
            <a:r>
              <a:rPr lang="en-US" sz="4800" dirty="0">
                <a:latin typeface="Bahnschrift Light Condensed" panose="020B0502040204020203" pitchFamily="34" charset="0"/>
              </a:rPr>
              <a:t>God Reveals His Good Plans By First Displaying His Holiness and Worthiness</a:t>
            </a:r>
          </a:p>
        </p:txBody>
      </p:sp>
    </p:spTree>
    <p:extLst>
      <p:ext uri="{BB962C8B-B14F-4D97-AF65-F5344CB8AC3E}">
        <p14:creationId xmlns:p14="http://schemas.microsoft.com/office/powerpoint/2010/main" val="786628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B7C0ED-432F-7CA8-F878-A3A963AA9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C62905B-F1DB-BD4D-F249-5234046DF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6618A1D-AB42-7502-74EB-CB3FCC152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A2557ACD-51E5-E9AE-2391-5020E9283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F506B6F-24D7-0BA6-4266-8E5FC8B8D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ue abstract watercolor pattern on a white background">
            <a:extLst>
              <a:ext uri="{FF2B5EF4-FFF2-40B4-BE49-F238E27FC236}">
                <a16:creationId xmlns:a16="http://schemas.microsoft.com/office/drawing/2014/main" id="{956C77DB-5A34-C24F-BEFC-74B23AE6B3A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14644" b="1086"/>
          <a:stretch>
            <a:fillRect/>
          </a:stretch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6747633-709C-9387-377E-7370BBB0E4D3}"/>
              </a:ext>
            </a:extLst>
          </p:cNvPr>
          <p:cNvSpPr txBox="1"/>
          <p:nvPr/>
        </p:nvSpPr>
        <p:spPr>
          <a:xfrm>
            <a:off x="553720" y="289605"/>
            <a:ext cx="11084560" cy="4524315"/>
          </a:xfrm>
          <a:prstGeom prst="rect">
            <a:avLst/>
          </a:prstGeom>
          <a:solidFill>
            <a:schemeClr val="bg1">
              <a:lumMod val="50000"/>
              <a:alpha val="24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Bahnschrift Light Condensed" panose="020B0502040204020203" pitchFamily="34" charset="0"/>
              </a:rPr>
              <a:t>3 Ways God Reveals His Good Plans to His People</a:t>
            </a:r>
          </a:p>
          <a:p>
            <a:pPr algn="ctr"/>
            <a:endParaRPr lang="en-US" sz="4800" dirty="0">
              <a:latin typeface="Bahnschrift Light Condensed" panose="020B0502040204020203" pitchFamily="34" charset="0"/>
            </a:endParaRPr>
          </a:p>
          <a:p>
            <a:pPr marL="1028700" indent="-1028700" algn="ctr">
              <a:buFont typeface="+mj-lt"/>
              <a:buAutoNum type="romanUcPeriod"/>
            </a:pPr>
            <a:r>
              <a:rPr lang="en-US" sz="4800" dirty="0">
                <a:latin typeface="Bahnschrift Light Condensed" panose="020B0502040204020203" pitchFamily="34" charset="0"/>
              </a:rPr>
              <a:t>God Reveals His Good Plans By First Displaying His Holiness and Worthiness</a:t>
            </a:r>
          </a:p>
          <a:p>
            <a:pPr marL="1028700" indent="-1028700" algn="ctr">
              <a:buFont typeface="+mj-lt"/>
              <a:buAutoNum type="romanUcPeriod"/>
            </a:pPr>
            <a:r>
              <a:rPr lang="en-US" sz="4800" dirty="0">
                <a:latin typeface="Bahnschrift Light Condensed" panose="020B0502040204020203" pitchFamily="34" charset="0"/>
              </a:rPr>
              <a:t>God Reveals His Good Plans as He Cleanses His People through Atoning for Their Sin</a:t>
            </a:r>
          </a:p>
        </p:txBody>
      </p:sp>
    </p:spTree>
    <p:extLst>
      <p:ext uri="{BB962C8B-B14F-4D97-AF65-F5344CB8AC3E}">
        <p14:creationId xmlns:p14="http://schemas.microsoft.com/office/powerpoint/2010/main" val="1506731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F152AB-F81C-6D51-ACC5-9E7072B53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1AC2399-6E95-B668-57AE-A3D988D33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DD552E5-0B45-EE11-1F89-2234E6D09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9548DF4A-0DB8-5CE6-3EBF-3D21CC85B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9C9B79-5A55-7B45-E94E-275235AF46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ue abstract watercolor pattern on a white background">
            <a:extLst>
              <a:ext uri="{FF2B5EF4-FFF2-40B4-BE49-F238E27FC236}">
                <a16:creationId xmlns:a16="http://schemas.microsoft.com/office/drawing/2014/main" id="{3A05C0D7-D827-DDDA-E0C4-78CFF073762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14644" b="1086"/>
          <a:stretch>
            <a:fillRect/>
          </a:stretch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8C396E1-E6EC-2955-CAD2-2AD02C59F210}"/>
              </a:ext>
            </a:extLst>
          </p:cNvPr>
          <p:cNvSpPr txBox="1"/>
          <p:nvPr/>
        </p:nvSpPr>
        <p:spPr>
          <a:xfrm>
            <a:off x="553720" y="289605"/>
            <a:ext cx="11084560" cy="6001643"/>
          </a:xfrm>
          <a:prstGeom prst="rect">
            <a:avLst/>
          </a:prstGeom>
          <a:solidFill>
            <a:schemeClr val="bg1">
              <a:lumMod val="50000"/>
              <a:alpha val="24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Bahnschrift Light Condensed" panose="020B0502040204020203" pitchFamily="34" charset="0"/>
              </a:rPr>
              <a:t>3 Ways God Reveals His Good Plans to His People</a:t>
            </a:r>
          </a:p>
          <a:p>
            <a:pPr algn="ctr"/>
            <a:endParaRPr lang="en-US" sz="4800" dirty="0">
              <a:latin typeface="Bahnschrift Light Condensed" panose="020B0502040204020203" pitchFamily="34" charset="0"/>
            </a:endParaRPr>
          </a:p>
          <a:p>
            <a:pPr marL="1028700" indent="-1028700" algn="ctr">
              <a:buFont typeface="+mj-lt"/>
              <a:buAutoNum type="romanUcPeriod"/>
            </a:pPr>
            <a:r>
              <a:rPr lang="en-US" sz="4800" dirty="0">
                <a:latin typeface="Bahnschrift Light Condensed" panose="020B0502040204020203" pitchFamily="34" charset="0"/>
              </a:rPr>
              <a:t>God Reveals His Good Plans By First Displaying His Holiness and Worthiness</a:t>
            </a:r>
          </a:p>
          <a:p>
            <a:pPr marL="1028700" indent="-1028700" algn="ctr">
              <a:buFont typeface="+mj-lt"/>
              <a:buAutoNum type="romanUcPeriod"/>
            </a:pPr>
            <a:r>
              <a:rPr lang="en-US" sz="4800" dirty="0">
                <a:latin typeface="Bahnschrift Light Condensed" panose="020B0502040204020203" pitchFamily="34" charset="0"/>
              </a:rPr>
              <a:t>God Reveals His Good Plans as He Cleanses His People through Atoning for Their Sin</a:t>
            </a:r>
          </a:p>
          <a:p>
            <a:pPr marL="1028700" indent="-1028700" algn="ctr">
              <a:buFont typeface="+mj-lt"/>
              <a:buAutoNum type="romanUcPeriod"/>
            </a:pPr>
            <a:r>
              <a:rPr lang="en-US" sz="4800" dirty="0">
                <a:latin typeface="Bahnschrift Light Condensed" panose="020B0502040204020203" pitchFamily="34" charset="0"/>
              </a:rPr>
              <a:t>God Reveals His Good Plans with Clarity and Honesty Even if it will be Difficult</a:t>
            </a:r>
          </a:p>
        </p:txBody>
      </p:sp>
    </p:spTree>
    <p:extLst>
      <p:ext uri="{BB962C8B-B14F-4D97-AF65-F5344CB8AC3E}">
        <p14:creationId xmlns:p14="http://schemas.microsoft.com/office/powerpoint/2010/main" val="3906486137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</TotalTime>
  <Words>119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Bahnschrift Light Condensed</vt:lpstr>
      <vt:lpstr>Calisto MT</vt:lpstr>
      <vt:lpstr>Univers Condensed</vt:lpstr>
      <vt:lpstr>ChronicleVTI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Pearson</dc:creator>
  <cp:lastModifiedBy>Dan Pearson</cp:lastModifiedBy>
  <cp:revision>1</cp:revision>
  <dcterms:created xsi:type="dcterms:W3CDTF">2025-08-20T00:40:00Z</dcterms:created>
  <dcterms:modified xsi:type="dcterms:W3CDTF">2025-08-26T16:11:34Z</dcterms:modified>
</cp:coreProperties>
</file>