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7" r:id="rId2"/>
    <p:sldId id="258" r:id="rId3"/>
    <p:sldId id="261" r:id="rId4"/>
    <p:sldId id="264" r:id="rId5"/>
    <p:sldId id="266" r:id="rId6"/>
    <p:sldId id="265" r:id="rId7"/>
    <p:sldId id="269" r:id="rId8"/>
    <p:sldId id="275" r:id="rId9"/>
    <p:sldId id="274" r:id="rId10"/>
    <p:sldId id="276" r:id="rId11"/>
    <p:sldId id="272" r:id="rId12"/>
    <p:sldId id="267" r:id="rId13"/>
    <p:sldId id="268" r:id="rId14"/>
    <p:sldId id="26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D812E5-4E5A-084A-9FED-D5EBD3BD2D95}" v="1709" dt="2025-05-24T01:33:44.7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ylvan Knobloch" userId="9e1e4a8ff1244bd3" providerId="LiveId" clId="{2DD812E5-4E5A-084A-9FED-D5EBD3BD2D95}"/>
    <pc:docChg chg="custSel delSld modSld sldOrd">
      <pc:chgData name="Sylvan Knobloch" userId="9e1e4a8ff1244bd3" providerId="LiveId" clId="{2DD812E5-4E5A-084A-9FED-D5EBD3BD2D95}" dt="2025-05-24T01:33:44.784" v="1707" actId="20577"/>
      <pc:docMkLst>
        <pc:docMk/>
      </pc:docMkLst>
      <pc:sldChg chg="modSp mod">
        <pc:chgData name="Sylvan Knobloch" userId="9e1e4a8ff1244bd3" providerId="LiveId" clId="{2DD812E5-4E5A-084A-9FED-D5EBD3BD2D95}" dt="2025-05-24T01:11:16.310" v="649" actId="20577"/>
        <pc:sldMkLst>
          <pc:docMk/>
          <pc:sldMk cId="653277839" sldId="264"/>
        </pc:sldMkLst>
        <pc:spChg chg="mod">
          <ac:chgData name="Sylvan Knobloch" userId="9e1e4a8ff1244bd3" providerId="LiveId" clId="{2DD812E5-4E5A-084A-9FED-D5EBD3BD2D95}" dt="2025-05-24T01:11:16.310" v="649" actId="20577"/>
          <ac:spMkLst>
            <pc:docMk/>
            <pc:sldMk cId="653277839" sldId="264"/>
            <ac:spMk id="2" creationId="{A690A822-516F-D5E1-F07D-456C4625618A}"/>
          </ac:spMkLst>
        </pc:spChg>
      </pc:sldChg>
      <pc:sldChg chg="ord">
        <pc:chgData name="Sylvan Knobloch" userId="9e1e4a8ff1244bd3" providerId="LiveId" clId="{2DD812E5-4E5A-084A-9FED-D5EBD3BD2D95}" dt="2025-05-24T01:11:47.998" v="651" actId="20578"/>
        <pc:sldMkLst>
          <pc:docMk/>
          <pc:sldMk cId="2627224040" sldId="265"/>
        </pc:sldMkLst>
      </pc:sldChg>
      <pc:sldChg chg="modSp mod">
        <pc:chgData name="Sylvan Knobloch" userId="9e1e4a8ff1244bd3" providerId="LiveId" clId="{2DD812E5-4E5A-084A-9FED-D5EBD3BD2D95}" dt="2025-05-24T01:09:25.229" v="534"/>
        <pc:sldMkLst>
          <pc:docMk/>
          <pc:sldMk cId="1193313075" sldId="266"/>
        </pc:sldMkLst>
        <pc:spChg chg="mod">
          <ac:chgData name="Sylvan Knobloch" userId="9e1e4a8ff1244bd3" providerId="LiveId" clId="{2DD812E5-4E5A-084A-9FED-D5EBD3BD2D95}" dt="2025-05-24T01:09:25.229" v="534"/>
          <ac:spMkLst>
            <pc:docMk/>
            <pc:sldMk cId="1193313075" sldId="266"/>
            <ac:spMk id="2" creationId="{A8DD0481-8E43-2B5C-B601-B53B6C98C51A}"/>
          </ac:spMkLst>
        </pc:spChg>
      </pc:sldChg>
      <pc:sldChg chg="modSp mod">
        <pc:chgData name="Sylvan Knobloch" userId="9e1e4a8ff1244bd3" providerId="LiveId" clId="{2DD812E5-4E5A-084A-9FED-D5EBD3BD2D95}" dt="2025-05-24T01:24:20.853" v="1230" actId="20577"/>
        <pc:sldMkLst>
          <pc:docMk/>
          <pc:sldMk cId="3766104660" sldId="269"/>
        </pc:sldMkLst>
        <pc:spChg chg="mod">
          <ac:chgData name="Sylvan Knobloch" userId="9e1e4a8ff1244bd3" providerId="LiveId" clId="{2DD812E5-4E5A-084A-9FED-D5EBD3BD2D95}" dt="2025-05-24T01:24:20.853" v="1230" actId="20577"/>
          <ac:spMkLst>
            <pc:docMk/>
            <pc:sldMk cId="3766104660" sldId="269"/>
            <ac:spMk id="2" creationId="{B87D8C68-41FD-BEAF-67E0-2D0B3770F5C8}"/>
          </ac:spMkLst>
        </pc:spChg>
      </pc:sldChg>
      <pc:sldChg chg="del">
        <pc:chgData name="Sylvan Knobloch" userId="9e1e4a8ff1244bd3" providerId="LiveId" clId="{2DD812E5-4E5A-084A-9FED-D5EBD3BD2D95}" dt="2025-05-24T01:05:33.173" v="340" actId="2696"/>
        <pc:sldMkLst>
          <pc:docMk/>
          <pc:sldMk cId="2128150499" sldId="273"/>
        </pc:sldMkLst>
      </pc:sldChg>
      <pc:sldChg chg="modSp mod">
        <pc:chgData name="Sylvan Knobloch" userId="9e1e4a8ff1244bd3" providerId="LiveId" clId="{2DD812E5-4E5A-084A-9FED-D5EBD3BD2D95}" dt="2025-05-24T01:33:44.784" v="1707" actId="20577"/>
        <pc:sldMkLst>
          <pc:docMk/>
          <pc:sldMk cId="3891644515" sldId="274"/>
        </pc:sldMkLst>
        <pc:spChg chg="mod">
          <ac:chgData name="Sylvan Knobloch" userId="9e1e4a8ff1244bd3" providerId="LiveId" clId="{2DD812E5-4E5A-084A-9FED-D5EBD3BD2D95}" dt="2025-05-24T01:33:44.784" v="1707" actId="20577"/>
          <ac:spMkLst>
            <pc:docMk/>
            <pc:sldMk cId="3891644515" sldId="274"/>
            <ac:spMk id="2" creationId="{AD348FB7-90A7-DF62-6D53-2BB238575976}"/>
          </ac:spMkLst>
        </pc:spChg>
      </pc:sldChg>
      <pc:sldChg chg="modSp mod ord">
        <pc:chgData name="Sylvan Knobloch" userId="9e1e4a8ff1244bd3" providerId="LiveId" clId="{2DD812E5-4E5A-084A-9FED-D5EBD3BD2D95}" dt="2025-05-24T01:27:45.312" v="1462" actId="20577"/>
        <pc:sldMkLst>
          <pc:docMk/>
          <pc:sldMk cId="2350783487" sldId="275"/>
        </pc:sldMkLst>
        <pc:spChg chg="mod">
          <ac:chgData name="Sylvan Knobloch" userId="9e1e4a8ff1244bd3" providerId="LiveId" clId="{2DD812E5-4E5A-084A-9FED-D5EBD3BD2D95}" dt="2025-05-24T01:27:45.312" v="1462" actId="20577"/>
          <ac:spMkLst>
            <pc:docMk/>
            <pc:sldMk cId="2350783487" sldId="275"/>
            <ac:spMk id="2" creationId="{51EB87A8-B5F8-3004-52E1-E705BCABF26F}"/>
          </ac:spMkLst>
        </pc:spChg>
      </pc:sldChg>
      <pc:sldChg chg="modSp mod">
        <pc:chgData name="Sylvan Knobloch" userId="9e1e4a8ff1244bd3" providerId="LiveId" clId="{2DD812E5-4E5A-084A-9FED-D5EBD3BD2D95}" dt="2025-05-24T01:32:01.177" v="1626"/>
        <pc:sldMkLst>
          <pc:docMk/>
          <pc:sldMk cId="2423480920" sldId="276"/>
        </pc:sldMkLst>
        <pc:spChg chg="mod">
          <ac:chgData name="Sylvan Knobloch" userId="9e1e4a8ff1244bd3" providerId="LiveId" clId="{2DD812E5-4E5A-084A-9FED-D5EBD3BD2D95}" dt="2025-05-24T01:32:01.177" v="1626"/>
          <ac:spMkLst>
            <pc:docMk/>
            <pc:sldMk cId="2423480920" sldId="276"/>
            <ac:spMk id="2" creationId="{4149111B-0D04-2AD3-F9EF-EC574C39506F}"/>
          </ac:spMkLst>
        </pc:spChg>
        <pc:picChg chg="mod">
          <ac:chgData name="Sylvan Knobloch" userId="9e1e4a8ff1244bd3" providerId="LiveId" clId="{2DD812E5-4E5A-084A-9FED-D5EBD3BD2D95}" dt="2025-05-24T01:22:32.374" v="1227" actId="1076"/>
          <ac:picMkLst>
            <pc:docMk/>
            <pc:sldMk cId="2423480920" sldId="276"/>
            <ac:picMk id="3" creationId="{5A0D8CEE-6B3C-6EE9-D0A4-0D22D715BEAB}"/>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A8009E-3C1E-394C-B41B-240EAAC78D31}" type="datetimeFigureOut">
              <a:rPr lang="en-US" smtClean="0"/>
              <a:t>5/23/2025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14D051-3AE2-F045-9724-1189119182C3}" type="slidenum">
              <a:rPr lang="en-US" smtClean="0"/>
              <a:t>‹#›</a:t>
            </a:fld>
            <a:endParaRPr lang="en-US"/>
          </a:p>
        </p:txBody>
      </p:sp>
    </p:spTree>
    <p:extLst>
      <p:ext uri="{BB962C8B-B14F-4D97-AF65-F5344CB8AC3E}">
        <p14:creationId xmlns:p14="http://schemas.microsoft.com/office/powerpoint/2010/main" val="978243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714D051-3AE2-F045-9724-1189119182C3}" type="slidenum">
              <a:rPr lang="en-US" smtClean="0"/>
              <a:t>8</a:t>
            </a:fld>
            <a:endParaRPr lang="en-US"/>
          </a:p>
        </p:txBody>
      </p:sp>
    </p:spTree>
    <p:extLst>
      <p:ext uri="{BB962C8B-B14F-4D97-AF65-F5344CB8AC3E}">
        <p14:creationId xmlns:p14="http://schemas.microsoft.com/office/powerpoint/2010/main" val="2654921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03F248-B0E4-CC75-493C-A44638A47A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416CAC-B586-4C78-0A00-4CE571D68D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997FE4-1969-757C-3831-7293BE7BC7E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3BD45C3-E3F6-1CDE-B6C7-DD82E3A6B2F1}"/>
              </a:ext>
            </a:extLst>
          </p:cNvPr>
          <p:cNvSpPr>
            <a:spLocks noGrp="1"/>
          </p:cNvSpPr>
          <p:nvPr>
            <p:ph type="sldNum" sz="quarter" idx="5"/>
          </p:nvPr>
        </p:nvSpPr>
        <p:spPr/>
        <p:txBody>
          <a:bodyPr/>
          <a:lstStyle/>
          <a:p>
            <a:fld id="{4714D051-3AE2-F045-9724-1189119182C3}" type="slidenum">
              <a:rPr lang="en-US" smtClean="0"/>
              <a:t>10</a:t>
            </a:fld>
            <a:endParaRPr lang="en-US"/>
          </a:p>
        </p:txBody>
      </p:sp>
    </p:spTree>
    <p:extLst>
      <p:ext uri="{BB962C8B-B14F-4D97-AF65-F5344CB8AC3E}">
        <p14:creationId xmlns:p14="http://schemas.microsoft.com/office/powerpoint/2010/main" val="42832504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4AB32-6BE2-948E-1A38-D2FB8E4A383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2630D8-7A8B-5EA1-87AF-018F849980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7EA6FD4-CCA8-794D-D518-8668F4A660CA}"/>
              </a:ext>
            </a:extLst>
          </p:cNvPr>
          <p:cNvSpPr>
            <a:spLocks noGrp="1"/>
          </p:cNvSpPr>
          <p:nvPr>
            <p:ph type="dt" sz="half" idx="10"/>
          </p:nvPr>
        </p:nvSpPr>
        <p:spPr/>
        <p:txBody>
          <a:bodyPr/>
          <a:lstStyle/>
          <a:p>
            <a:fld id="{3D499A7B-C22E-0149-8204-84F89DB8D7C2}" type="datetimeFigureOut">
              <a:rPr lang="en-US" smtClean="0"/>
              <a:t>5/23/2025</a:t>
            </a:fld>
            <a:endParaRPr lang="en-US"/>
          </a:p>
        </p:txBody>
      </p:sp>
      <p:sp>
        <p:nvSpPr>
          <p:cNvPr id="5" name="Footer Placeholder 4">
            <a:extLst>
              <a:ext uri="{FF2B5EF4-FFF2-40B4-BE49-F238E27FC236}">
                <a16:creationId xmlns:a16="http://schemas.microsoft.com/office/drawing/2014/main" id="{B7D22B04-5A8F-BAD8-D98F-3F13F09C45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782F79-DFBA-B008-3B4D-87FD83C4D009}"/>
              </a:ext>
            </a:extLst>
          </p:cNvPr>
          <p:cNvSpPr>
            <a:spLocks noGrp="1"/>
          </p:cNvSpPr>
          <p:nvPr>
            <p:ph type="sldNum" sz="quarter" idx="12"/>
          </p:nvPr>
        </p:nvSpPr>
        <p:spPr/>
        <p:txBody>
          <a:bodyPr/>
          <a:lstStyle/>
          <a:p>
            <a:fld id="{5A312AFA-33EF-B44B-AAB2-F31A99BE0173}" type="slidenum">
              <a:rPr lang="en-US" smtClean="0"/>
              <a:t>‹#›</a:t>
            </a:fld>
            <a:endParaRPr lang="en-US"/>
          </a:p>
        </p:txBody>
      </p:sp>
    </p:spTree>
    <p:extLst>
      <p:ext uri="{BB962C8B-B14F-4D97-AF65-F5344CB8AC3E}">
        <p14:creationId xmlns:p14="http://schemas.microsoft.com/office/powerpoint/2010/main" val="2540713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A5954-DEC1-97C2-F991-630262F20BC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8D379AB-9B8E-6649-4666-B9DF91F7E2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9A0437-856F-4A53-430C-0EA5E806FCE6}"/>
              </a:ext>
            </a:extLst>
          </p:cNvPr>
          <p:cNvSpPr>
            <a:spLocks noGrp="1"/>
          </p:cNvSpPr>
          <p:nvPr>
            <p:ph type="dt" sz="half" idx="10"/>
          </p:nvPr>
        </p:nvSpPr>
        <p:spPr/>
        <p:txBody>
          <a:bodyPr/>
          <a:lstStyle/>
          <a:p>
            <a:fld id="{3D499A7B-C22E-0149-8204-84F89DB8D7C2}" type="datetimeFigureOut">
              <a:rPr lang="en-US" smtClean="0"/>
              <a:t>5/23/2025</a:t>
            </a:fld>
            <a:endParaRPr lang="en-US"/>
          </a:p>
        </p:txBody>
      </p:sp>
      <p:sp>
        <p:nvSpPr>
          <p:cNvPr id="5" name="Footer Placeholder 4">
            <a:extLst>
              <a:ext uri="{FF2B5EF4-FFF2-40B4-BE49-F238E27FC236}">
                <a16:creationId xmlns:a16="http://schemas.microsoft.com/office/drawing/2014/main" id="{C582DDAD-80F7-1578-E41B-BF4D15B3DD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E55B8D-DC75-B1D8-04DA-B01E7FB3217C}"/>
              </a:ext>
            </a:extLst>
          </p:cNvPr>
          <p:cNvSpPr>
            <a:spLocks noGrp="1"/>
          </p:cNvSpPr>
          <p:nvPr>
            <p:ph type="sldNum" sz="quarter" idx="12"/>
          </p:nvPr>
        </p:nvSpPr>
        <p:spPr/>
        <p:txBody>
          <a:bodyPr/>
          <a:lstStyle/>
          <a:p>
            <a:fld id="{5A312AFA-33EF-B44B-AAB2-F31A99BE0173}" type="slidenum">
              <a:rPr lang="en-US" smtClean="0"/>
              <a:t>‹#›</a:t>
            </a:fld>
            <a:endParaRPr lang="en-US"/>
          </a:p>
        </p:txBody>
      </p:sp>
    </p:spTree>
    <p:extLst>
      <p:ext uri="{BB962C8B-B14F-4D97-AF65-F5344CB8AC3E}">
        <p14:creationId xmlns:p14="http://schemas.microsoft.com/office/powerpoint/2010/main" val="3605745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D276817-F771-BB41-E499-5FD8B28B751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D03E4B-89C5-5BDA-6EA7-B795F60340C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15EDAE-016A-6454-986D-9BF48BF2129C}"/>
              </a:ext>
            </a:extLst>
          </p:cNvPr>
          <p:cNvSpPr>
            <a:spLocks noGrp="1"/>
          </p:cNvSpPr>
          <p:nvPr>
            <p:ph type="dt" sz="half" idx="10"/>
          </p:nvPr>
        </p:nvSpPr>
        <p:spPr/>
        <p:txBody>
          <a:bodyPr/>
          <a:lstStyle/>
          <a:p>
            <a:fld id="{3D499A7B-C22E-0149-8204-84F89DB8D7C2}" type="datetimeFigureOut">
              <a:rPr lang="en-US" smtClean="0"/>
              <a:t>5/23/2025</a:t>
            </a:fld>
            <a:endParaRPr lang="en-US"/>
          </a:p>
        </p:txBody>
      </p:sp>
      <p:sp>
        <p:nvSpPr>
          <p:cNvPr id="5" name="Footer Placeholder 4">
            <a:extLst>
              <a:ext uri="{FF2B5EF4-FFF2-40B4-BE49-F238E27FC236}">
                <a16:creationId xmlns:a16="http://schemas.microsoft.com/office/drawing/2014/main" id="{0ABFAD51-9902-E974-3705-98DD02C790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616E59-5CA1-AB1E-DBF3-3867CAB2ED89}"/>
              </a:ext>
            </a:extLst>
          </p:cNvPr>
          <p:cNvSpPr>
            <a:spLocks noGrp="1"/>
          </p:cNvSpPr>
          <p:nvPr>
            <p:ph type="sldNum" sz="quarter" idx="12"/>
          </p:nvPr>
        </p:nvSpPr>
        <p:spPr/>
        <p:txBody>
          <a:bodyPr/>
          <a:lstStyle/>
          <a:p>
            <a:fld id="{5A312AFA-33EF-B44B-AAB2-F31A99BE0173}" type="slidenum">
              <a:rPr lang="en-US" smtClean="0"/>
              <a:t>‹#›</a:t>
            </a:fld>
            <a:endParaRPr lang="en-US"/>
          </a:p>
        </p:txBody>
      </p:sp>
    </p:spTree>
    <p:extLst>
      <p:ext uri="{BB962C8B-B14F-4D97-AF65-F5344CB8AC3E}">
        <p14:creationId xmlns:p14="http://schemas.microsoft.com/office/powerpoint/2010/main" val="1918224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E31FC-7809-835C-EB17-42D4F5588F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E98C25-03F6-9EF8-61A1-84CBCF6A68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628B68-6E22-5B6F-461B-69A81B869103}"/>
              </a:ext>
            </a:extLst>
          </p:cNvPr>
          <p:cNvSpPr>
            <a:spLocks noGrp="1"/>
          </p:cNvSpPr>
          <p:nvPr>
            <p:ph type="dt" sz="half" idx="10"/>
          </p:nvPr>
        </p:nvSpPr>
        <p:spPr/>
        <p:txBody>
          <a:bodyPr/>
          <a:lstStyle/>
          <a:p>
            <a:fld id="{3D499A7B-C22E-0149-8204-84F89DB8D7C2}" type="datetimeFigureOut">
              <a:rPr lang="en-US" smtClean="0"/>
              <a:t>5/23/2025</a:t>
            </a:fld>
            <a:endParaRPr lang="en-US"/>
          </a:p>
        </p:txBody>
      </p:sp>
      <p:sp>
        <p:nvSpPr>
          <p:cNvPr id="5" name="Footer Placeholder 4">
            <a:extLst>
              <a:ext uri="{FF2B5EF4-FFF2-40B4-BE49-F238E27FC236}">
                <a16:creationId xmlns:a16="http://schemas.microsoft.com/office/drawing/2014/main" id="{E7D3310F-370A-C739-ACE8-779E65C1AA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347BEE-3096-87C5-8318-981D19CCABC3}"/>
              </a:ext>
            </a:extLst>
          </p:cNvPr>
          <p:cNvSpPr>
            <a:spLocks noGrp="1"/>
          </p:cNvSpPr>
          <p:nvPr>
            <p:ph type="sldNum" sz="quarter" idx="12"/>
          </p:nvPr>
        </p:nvSpPr>
        <p:spPr/>
        <p:txBody>
          <a:bodyPr/>
          <a:lstStyle/>
          <a:p>
            <a:fld id="{5A312AFA-33EF-B44B-AAB2-F31A99BE0173}" type="slidenum">
              <a:rPr lang="en-US" smtClean="0"/>
              <a:t>‹#›</a:t>
            </a:fld>
            <a:endParaRPr lang="en-US"/>
          </a:p>
        </p:txBody>
      </p:sp>
    </p:spTree>
    <p:extLst>
      <p:ext uri="{BB962C8B-B14F-4D97-AF65-F5344CB8AC3E}">
        <p14:creationId xmlns:p14="http://schemas.microsoft.com/office/powerpoint/2010/main" val="967982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8E15A-DA96-E174-01FD-62C1503169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0493C90-B08A-40EC-3B7A-4298E1F479E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BCD079D-1AF6-42C3-6752-24A560BFF6B3}"/>
              </a:ext>
            </a:extLst>
          </p:cNvPr>
          <p:cNvSpPr>
            <a:spLocks noGrp="1"/>
          </p:cNvSpPr>
          <p:nvPr>
            <p:ph type="dt" sz="half" idx="10"/>
          </p:nvPr>
        </p:nvSpPr>
        <p:spPr/>
        <p:txBody>
          <a:bodyPr/>
          <a:lstStyle/>
          <a:p>
            <a:fld id="{3D499A7B-C22E-0149-8204-84F89DB8D7C2}" type="datetimeFigureOut">
              <a:rPr lang="en-US" smtClean="0"/>
              <a:t>5/23/2025</a:t>
            </a:fld>
            <a:endParaRPr lang="en-US"/>
          </a:p>
        </p:txBody>
      </p:sp>
      <p:sp>
        <p:nvSpPr>
          <p:cNvPr id="5" name="Footer Placeholder 4">
            <a:extLst>
              <a:ext uri="{FF2B5EF4-FFF2-40B4-BE49-F238E27FC236}">
                <a16:creationId xmlns:a16="http://schemas.microsoft.com/office/drawing/2014/main" id="{1C9EB1C0-7F82-7C49-F4EA-D6DB16E876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67DFB0-2E39-3D86-82E7-7FDC04EA8FF8}"/>
              </a:ext>
            </a:extLst>
          </p:cNvPr>
          <p:cNvSpPr>
            <a:spLocks noGrp="1"/>
          </p:cNvSpPr>
          <p:nvPr>
            <p:ph type="sldNum" sz="quarter" idx="12"/>
          </p:nvPr>
        </p:nvSpPr>
        <p:spPr/>
        <p:txBody>
          <a:bodyPr/>
          <a:lstStyle/>
          <a:p>
            <a:fld id="{5A312AFA-33EF-B44B-AAB2-F31A99BE0173}" type="slidenum">
              <a:rPr lang="en-US" smtClean="0"/>
              <a:t>‹#›</a:t>
            </a:fld>
            <a:endParaRPr lang="en-US"/>
          </a:p>
        </p:txBody>
      </p:sp>
    </p:spTree>
    <p:extLst>
      <p:ext uri="{BB962C8B-B14F-4D97-AF65-F5344CB8AC3E}">
        <p14:creationId xmlns:p14="http://schemas.microsoft.com/office/powerpoint/2010/main" val="2371218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97DF6-FC79-7FAC-4E0B-6FDD098B74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83FF2BC-6342-2747-84C6-6864E492614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7091BB2-5491-8A91-D741-AD9D84A01F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A6FD852-09F5-F720-3BC2-1960E9FE0ECF}"/>
              </a:ext>
            </a:extLst>
          </p:cNvPr>
          <p:cNvSpPr>
            <a:spLocks noGrp="1"/>
          </p:cNvSpPr>
          <p:nvPr>
            <p:ph type="dt" sz="half" idx="10"/>
          </p:nvPr>
        </p:nvSpPr>
        <p:spPr/>
        <p:txBody>
          <a:bodyPr/>
          <a:lstStyle/>
          <a:p>
            <a:fld id="{3D499A7B-C22E-0149-8204-84F89DB8D7C2}" type="datetimeFigureOut">
              <a:rPr lang="en-US" smtClean="0"/>
              <a:t>5/23/2025</a:t>
            </a:fld>
            <a:endParaRPr lang="en-US"/>
          </a:p>
        </p:txBody>
      </p:sp>
      <p:sp>
        <p:nvSpPr>
          <p:cNvPr id="6" name="Footer Placeholder 5">
            <a:extLst>
              <a:ext uri="{FF2B5EF4-FFF2-40B4-BE49-F238E27FC236}">
                <a16:creationId xmlns:a16="http://schemas.microsoft.com/office/drawing/2014/main" id="{2F2E9B1C-840A-A76A-5C2D-BB5CF90A79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74FB8E-1B88-C1CF-F9C0-2D4F16823ED3}"/>
              </a:ext>
            </a:extLst>
          </p:cNvPr>
          <p:cNvSpPr>
            <a:spLocks noGrp="1"/>
          </p:cNvSpPr>
          <p:nvPr>
            <p:ph type="sldNum" sz="quarter" idx="12"/>
          </p:nvPr>
        </p:nvSpPr>
        <p:spPr/>
        <p:txBody>
          <a:bodyPr/>
          <a:lstStyle/>
          <a:p>
            <a:fld id="{5A312AFA-33EF-B44B-AAB2-F31A99BE0173}" type="slidenum">
              <a:rPr lang="en-US" smtClean="0"/>
              <a:t>‹#›</a:t>
            </a:fld>
            <a:endParaRPr lang="en-US"/>
          </a:p>
        </p:txBody>
      </p:sp>
    </p:spTree>
    <p:extLst>
      <p:ext uri="{BB962C8B-B14F-4D97-AF65-F5344CB8AC3E}">
        <p14:creationId xmlns:p14="http://schemas.microsoft.com/office/powerpoint/2010/main" val="239120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6D50D-C481-EAC0-B20D-20937A5D8E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F2D4E10-4DA3-2721-7DA6-DD4FD097514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79D3EA5-6621-0815-0A2F-738D0FFA11D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F91D98-8456-CD94-73EA-0EC40751B32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317B19D-302E-B591-1AAD-F9002E9341E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1B4041E-9D5B-2760-D93F-06C16760AAA6}"/>
              </a:ext>
            </a:extLst>
          </p:cNvPr>
          <p:cNvSpPr>
            <a:spLocks noGrp="1"/>
          </p:cNvSpPr>
          <p:nvPr>
            <p:ph type="dt" sz="half" idx="10"/>
          </p:nvPr>
        </p:nvSpPr>
        <p:spPr/>
        <p:txBody>
          <a:bodyPr/>
          <a:lstStyle/>
          <a:p>
            <a:fld id="{3D499A7B-C22E-0149-8204-84F89DB8D7C2}" type="datetimeFigureOut">
              <a:rPr lang="en-US" smtClean="0"/>
              <a:t>5/23/2025</a:t>
            </a:fld>
            <a:endParaRPr lang="en-US"/>
          </a:p>
        </p:txBody>
      </p:sp>
      <p:sp>
        <p:nvSpPr>
          <p:cNvPr id="8" name="Footer Placeholder 7">
            <a:extLst>
              <a:ext uri="{FF2B5EF4-FFF2-40B4-BE49-F238E27FC236}">
                <a16:creationId xmlns:a16="http://schemas.microsoft.com/office/drawing/2014/main" id="{564E99AF-CBA1-6409-15B5-2902009C49D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78FD559-63DD-9443-B81B-49C8724C1A75}"/>
              </a:ext>
            </a:extLst>
          </p:cNvPr>
          <p:cNvSpPr>
            <a:spLocks noGrp="1"/>
          </p:cNvSpPr>
          <p:nvPr>
            <p:ph type="sldNum" sz="quarter" idx="12"/>
          </p:nvPr>
        </p:nvSpPr>
        <p:spPr/>
        <p:txBody>
          <a:bodyPr/>
          <a:lstStyle/>
          <a:p>
            <a:fld id="{5A312AFA-33EF-B44B-AAB2-F31A99BE0173}" type="slidenum">
              <a:rPr lang="en-US" smtClean="0"/>
              <a:t>‹#›</a:t>
            </a:fld>
            <a:endParaRPr lang="en-US"/>
          </a:p>
        </p:txBody>
      </p:sp>
    </p:spTree>
    <p:extLst>
      <p:ext uri="{BB962C8B-B14F-4D97-AF65-F5344CB8AC3E}">
        <p14:creationId xmlns:p14="http://schemas.microsoft.com/office/powerpoint/2010/main" val="938457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335D1-363E-9985-EF1C-51347735C18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1A749FB-B03F-E6DB-C293-A305A6CB21FC}"/>
              </a:ext>
            </a:extLst>
          </p:cNvPr>
          <p:cNvSpPr>
            <a:spLocks noGrp="1"/>
          </p:cNvSpPr>
          <p:nvPr>
            <p:ph type="dt" sz="half" idx="10"/>
          </p:nvPr>
        </p:nvSpPr>
        <p:spPr/>
        <p:txBody>
          <a:bodyPr/>
          <a:lstStyle/>
          <a:p>
            <a:fld id="{3D499A7B-C22E-0149-8204-84F89DB8D7C2}" type="datetimeFigureOut">
              <a:rPr lang="en-US" smtClean="0"/>
              <a:t>5/23/2025</a:t>
            </a:fld>
            <a:endParaRPr lang="en-US"/>
          </a:p>
        </p:txBody>
      </p:sp>
      <p:sp>
        <p:nvSpPr>
          <p:cNvPr id="4" name="Footer Placeholder 3">
            <a:extLst>
              <a:ext uri="{FF2B5EF4-FFF2-40B4-BE49-F238E27FC236}">
                <a16:creationId xmlns:a16="http://schemas.microsoft.com/office/drawing/2014/main" id="{76211901-DA5A-B3FE-D616-F90283995ED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919A8E5-455B-9544-5BA9-4B44E8342EEE}"/>
              </a:ext>
            </a:extLst>
          </p:cNvPr>
          <p:cNvSpPr>
            <a:spLocks noGrp="1"/>
          </p:cNvSpPr>
          <p:nvPr>
            <p:ph type="sldNum" sz="quarter" idx="12"/>
          </p:nvPr>
        </p:nvSpPr>
        <p:spPr/>
        <p:txBody>
          <a:bodyPr/>
          <a:lstStyle/>
          <a:p>
            <a:fld id="{5A312AFA-33EF-B44B-AAB2-F31A99BE0173}" type="slidenum">
              <a:rPr lang="en-US" smtClean="0"/>
              <a:t>‹#›</a:t>
            </a:fld>
            <a:endParaRPr lang="en-US"/>
          </a:p>
        </p:txBody>
      </p:sp>
    </p:spTree>
    <p:extLst>
      <p:ext uri="{BB962C8B-B14F-4D97-AF65-F5344CB8AC3E}">
        <p14:creationId xmlns:p14="http://schemas.microsoft.com/office/powerpoint/2010/main" val="849301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D6CC96-B559-9F04-C907-91BFF818AFB9}"/>
              </a:ext>
            </a:extLst>
          </p:cNvPr>
          <p:cNvSpPr>
            <a:spLocks noGrp="1"/>
          </p:cNvSpPr>
          <p:nvPr>
            <p:ph type="dt" sz="half" idx="10"/>
          </p:nvPr>
        </p:nvSpPr>
        <p:spPr/>
        <p:txBody>
          <a:bodyPr/>
          <a:lstStyle/>
          <a:p>
            <a:fld id="{3D499A7B-C22E-0149-8204-84F89DB8D7C2}" type="datetimeFigureOut">
              <a:rPr lang="en-US" smtClean="0"/>
              <a:t>5/23/2025</a:t>
            </a:fld>
            <a:endParaRPr lang="en-US"/>
          </a:p>
        </p:txBody>
      </p:sp>
      <p:sp>
        <p:nvSpPr>
          <p:cNvPr id="3" name="Footer Placeholder 2">
            <a:extLst>
              <a:ext uri="{FF2B5EF4-FFF2-40B4-BE49-F238E27FC236}">
                <a16:creationId xmlns:a16="http://schemas.microsoft.com/office/drawing/2014/main" id="{22CD4C9F-993B-0A10-999F-ECFFA9586A3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FD8874D-5025-6D21-3DAB-06FA55AD0F83}"/>
              </a:ext>
            </a:extLst>
          </p:cNvPr>
          <p:cNvSpPr>
            <a:spLocks noGrp="1"/>
          </p:cNvSpPr>
          <p:nvPr>
            <p:ph type="sldNum" sz="quarter" idx="12"/>
          </p:nvPr>
        </p:nvSpPr>
        <p:spPr/>
        <p:txBody>
          <a:bodyPr/>
          <a:lstStyle/>
          <a:p>
            <a:fld id="{5A312AFA-33EF-B44B-AAB2-F31A99BE0173}" type="slidenum">
              <a:rPr lang="en-US" smtClean="0"/>
              <a:t>‹#›</a:t>
            </a:fld>
            <a:endParaRPr lang="en-US"/>
          </a:p>
        </p:txBody>
      </p:sp>
    </p:spTree>
    <p:extLst>
      <p:ext uri="{BB962C8B-B14F-4D97-AF65-F5344CB8AC3E}">
        <p14:creationId xmlns:p14="http://schemas.microsoft.com/office/powerpoint/2010/main" val="574245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2E67A-102F-573F-CC9D-077883A68A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6778B74-35FB-1F34-66B4-D08CBD4C3E2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D50B03D-EE39-9887-11E3-0363AC376E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5A47A4-D888-1221-E63C-F0543CEA38A8}"/>
              </a:ext>
            </a:extLst>
          </p:cNvPr>
          <p:cNvSpPr>
            <a:spLocks noGrp="1"/>
          </p:cNvSpPr>
          <p:nvPr>
            <p:ph type="dt" sz="half" idx="10"/>
          </p:nvPr>
        </p:nvSpPr>
        <p:spPr/>
        <p:txBody>
          <a:bodyPr/>
          <a:lstStyle/>
          <a:p>
            <a:fld id="{3D499A7B-C22E-0149-8204-84F89DB8D7C2}" type="datetimeFigureOut">
              <a:rPr lang="en-US" smtClean="0"/>
              <a:t>5/23/2025</a:t>
            </a:fld>
            <a:endParaRPr lang="en-US"/>
          </a:p>
        </p:txBody>
      </p:sp>
      <p:sp>
        <p:nvSpPr>
          <p:cNvPr id="6" name="Footer Placeholder 5">
            <a:extLst>
              <a:ext uri="{FF2B5EF4-FFF2-40B4-BE49-F238E27FC236}">
                <a16:creationId xmlns:a16="http://schemas.microsoft.com/office/drawing/2014/main" id="{B0F1CB34-B23A-ABB4-D257-FBDC7A5EB6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DED958-5819-C9DC-E68A-07FF3D3F7D5E}"/>
              </a:ext>
            </a:extLst>
          </p:cNvPr>
          <p:cNvSpPr>
            <a:spLocks noGrp="1"/>
          </p:cNvSpPr>
          <p:nvPr>
            <p:ph type="sldNum" sz="quarter" idx="12"/>
          </p:nvPr>
        </p:nvSpPr>
        <p:spPr/>
        <p:txBody>
          <a:bodyPr/>
          <a:lstStyle/>
          <a:p>
            <a:fld id="{5A312AFA-33EF-B44B-AAB2-F31A99BE0173}" type="slidenum">
              <a:rPr lang="en-US" smtClean="0"/>
              <a:t>‹#›</a:t>
            </a:fld>
            <a:endParaRPr lang="en-US"/>
          </a:p>
        </p:txBody>
      </p:sp>
    </p:spTree>
    <p:extLst>
      <p:ext uri="{BB962C8B-B14F-4D97-AF65-F5344CB8AC3E}">
        <p14:creationId xmlns:p14="http://schemas.microsoft.com/office/powerpoint/2010/main" val="2920184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CDF6C-3808-B93F-6E18-85C5B126E3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477CF81-5823-AE1B-E0F3-2E7E22DD01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2DE7EE4-E846-B283-2308-8A92636C7E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1C0657-3BF8-86AD-4582-5CA407FA2ACF}"/>
              </a:ext>
            </a:extLst>
          </p:cNvPr>
          <p:cNvSpPr>
            <a:spLocks noGrp="1"/>
          </p:cNvSpPr>
          <p:nvPr>
            <p:ph type="dt" sz="half" idx="10"/>
          </p:nvPr>
        </p:nvSpPr>
        <p:spPr/>
        <p:txBody>
          <a:bodyPr/>
          <a:lstStyle/>
          <a:p>
            <a:fld id="{3D499A7B-C22E-0149-8204-84F89DB8D7C2}" type="datetimeFigureOut">
              <a:rPr lang="en-US" smtClean="0"/>
              <a:t>5/23/2025</a:t>
            </a:fld>
            <a:endParaRPr lang="en-US"/>
          </a:p>
        </p:txBody>
      </p:sp>
      <p:sp>
        <p:nvSpPr>
          <p:cNvPr id="6" name="Footer Placeholder 5">
            <a:extLst>
              <a:ext uri="{FF2B5EF4-FFF2-40B4-BE49-F238E27FC236}">
                <a16:creationId xmlns:a16="http://schemas.microsoft.com/office/drawing/2014/main" id="{48DB7C0F-2B20-88E2-2590-3973FE50D2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BA22A8-4A98-D37A-C7B8-8846DB471045}"/>
              </a:ext>
            </a:extLst>
          </p:cNvPr>
          <p:cNvSpPr>
            <a:spLocks noGrp="1"/>
          </p:cNvSpPr>
          <p:nvPr>
            <p:ph type="sldNum" sz="quarter" idx="12"/>
          </p:nvPr>
        </p:nvSpPr>
        <p:spPr/>
        <p:txBody>
          <a:bodyPr/>
          <a:lstStyle/>
          <a:p>
            <a:fld id="{5A312AFA-33EF-B44B-AAB2-F31A99BE0173}" type="slidenum">
              <a:rPr lang="en-US" smtClean="0"/>
              <a:t>‹#›</a:t>
            </a:fld>
            <a:endParaRPr lang="en-US"/>
          </a:p>
        </p:txBody>
      </p:sp>
    </p:spTree>
    <p:extLst>
      <p:ext uri="{BB962C8B-B14F-4D97-AF65-F5344CB8AC3E}">
        <p14:creationId xmlns:p14="http://schemas.microsoft.com/office/powerpoint/2010/main" val="184511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11BA1D-088E-BC93-7D53-3961B5506D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CFC7DD7-A22B-EF5B-088B-ED6CD04BC6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6CEC2E-37DF-5641-FCBD-6E55086B4A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D499A7B-C22E-0149-8204-84F89DB8D7C2}" type="datetimeFigureOut">
              <a:rPr lang="en-US" smtClean="0"/>
              <a:t>5/23/2025</a:t>
            </a:fld>
            <a:endParaRPr lang="en-US"/>
          </a:p>
        </p:txBody>
      </p:sp>
      <p:sp>
        <p:nvSpPr>
          <p:cNvPr id="5" name="Footer Placeholder 4">
            <a:extLst>
              <a:ext uri="{FF2B5EF4-FFF2-40B4-BE49-F238E27FC236}">
                <a16:creationId xmlns:a16="http://schemas.microsoft.com/office/drawing/2014/main" id="{B5506F87-3F01-D765-5AF5-04B6C5EAB5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E865919-9B77-BF7A-DC12-96D34913254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A312AFA-33EF-B44B-AAB2-F31A99BE0173}" type="slidenum">
              <a:rPr lang="en-US" smtClean="0"/>
              <a:t>‹#›</a:t>
            </a:fld>
            <a:endParaRPr lang="en-US"/>
          </a:p>
        </p:txBody>
      </p:sp>
    </p:spTree>
    <p:extLst>
      <p:ext uri="{BB962C8B-B14F-4D97-AF65-F5344CB8AC3E}">
        <p14:creationId xmlns:p14="http://schemas.microsoft.com/office/powerpoint/2010/main" val="508187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707FC24-6981-43D9-B525-C7832BA22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11449"/>
            <a:ext cx="4332307" cy="6179552"/>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6B93AA-142A-F0C9-56FE-C3C839A9588E}"/>
              </a:ext>
            </a:extLst>
          </p:cNvPr>
          <p:cNvSpPr>
            <a:spLocks noGrp="1"/>
          </p:cNvSpPr>
          <p:nvPr>
            <p:ph type="title"/>
          </p:nvPr>
        </p:nvSpPr>
        <p:spPr>
          <a:xfrm>
            <a:off x="742950" y="742951"/>
            <a:ext cx="3476625" cy="4962524"/>
          </a:xfrm>
        </p:spPr>
        <p:txBody>
          <a:bodyPr vert="horz" lIns="91440" tIns="45720" rIns="91440" bIns="45720" rtlCol="0" anchor="ctr">
            <a:normAutofit/>
          </a:bodyPr>
          <a:lstStyle/>
          <a:p>
            <a:pPr algn="ctr"/>
            <a:br>
              <a:rPr lang="en-US" sz="4800" kern="1200">
                <a:solidFill>
                  <a:srgbClr val="FFFFFF"/>
                </a:solidFill>
                <a:latin typeface="+mj-lt"/>
                <a:ea typeface="+mj-ea"/>
                <a:cs typeface="+mj-cs"/>
              </a:rPr>
            </a:br>
            <a:r>
              <a:rPr lang="en-US" sz="4800" kern="1200">
                <a:solidFill>
                  <a:srgbClr val="FFFFFF"/>
                </a:solidFill>
                <a:latin typeface="+mj-lt"/>
                <a:ea typeface="+mj-ea"/>
                <a:cs typeface="+mj-cs"/>
              </a:rPr>
              <a:t>“The Widow’s Oil”. </a:t>
            </a:r>
            <a:br>
              <a:rPr lang="en-US" sz="4800" kern="1200">
                <a:solidFill>
                  <a:srgbClr val="FFFFFF"/>
                </a:solidFill>
                <a:latin typeface="+mj-lt"/>
                <a:ea typeface="+mj-ea"/>
                <a:cs typeface="+mj-cs"/>
              </a:rPr>
            </a:br>
            <a:br>
              <a:rPr lang="en-US" sz="4800" kern="1200">
                <a:solidFill>
                  <a:srgbClr val="FFFFFF"/>
                </a:solidFill>
                <a:latin typeface="+mj-lt"/>
                <a:ea typeface="+mj-ea"/>
                <a:cs typeface="+mj-cs"/>
              </a:rPr>
            </a:br>
            <a:br>
              <a:rPr lang="en-US" sz="4800" kern="1200">
                <a:solidFill>
                  <a:srgbClr val="FFFFFF"/>
                </a:solidFill>
                <a:latin typeface="+mj-lt"/>
                <a:ea typeface="+mj-ea"/>
                <a:cs typeface="+mj-cs"/>
              </a:rPr>
            </a:br>
            <a:r>
              <a:rPr lang="en-US" kern="1200">
                <a:solidFill>
                  <a:srgbClr val="FFFFFF"/>
                </a:solidFill>
                <a:latin typeface="+mj-lt"/>
                <a:ea typeface="+mj-ea"/>
                <a:cs typeface="+mj-cs"/>
              </a:rPr>
              <a:t>2 Kings 4:1-7</a:t>
            </a:r>
          </a:p>
        </p:txBody>
      </p:sp>
      <p:pic>
        <p:nvPicPr>
          <p:cNvPr id="4" name="Content Placeholder 3" descr="Test tubes with one test tube in orange with drops">
            <a:extLst>
              <a:ext uri="{FF2B5EF4-FFF2-40B4-BE49-F238E27FC236}">
                <a16:creationId xmlns:a16="http://schemas.microsoft.com/office/drawing/2014/main" id="{2148A40B-C89E-3158-65DE-9577094A64F0}"/>
              </a:ext>
            </a:extLst>
          </p:cNvPr>
          <p:cNvPicPr>
            <a:picLocks noGrp="1" noChangeAspect="1"/>
          </p:cNvPicPr>
          <p:nvPr>
            <p:ph idx="1"/>
          </p:nvPr>
        </p:nvPicPr>
        <p:blipFill>
          <a:blip r:embed="rId2"/>
          <a:srcRect l="20323" r="20325" b="1"/>
          <a:stretch>
            <a:fillRect/>
          </a:stretch>
        </p:blipFill>
        <p:spPr>
          <a:xfrm>
            <a:off x="5873521" y="492573"/>
            <a:ext cx="5114147" cy="5880796"/>
          </a:xfrm>
          <a:prstGeom prst="rect">
            <a:avLst/>
          </a:prstGeom>
        </p:spPr>
      </p:pic>
    </p:spTree>
    <p:extLst>
      <p:ext uri="{BB962C8B-B14F-4D97-AF65-F5344CB8AC3E}">
        <p14:creationId xmlns:p14="http://schemas.microsoft.com/office/powerpoint/2010/main" val="872509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D65FC03-7D62-079D-D887-1F11312DD4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49111B-0D04-2AD3-F9EF-EC574C39506F}"/>
              </a:ext>
            </a:extLst>
          </p:cNvPr>
          <p:cNvSpPr>
            <a:spLocks noGrp="1"/>
          </p:cNvSpPr>
          <p:nvPr>
            <p:ph type="title"/>
          </p:nvPr>
        </p:nvSpPr>
        <p:spPr>
          <a:xfrm>
            <a:off x="45335" y="428625"/>
            <a:ext cx="12146665" cy="7458076"/>
          </a:xfrm>
          <a:solidFill>
            <a:schemeClr val="tx1"/>
          </a:solidFill>
        </p:spPr>
        <p:txBody>
          <a:bodyPr vert="horz" lIns="91440" tIns="45720" rIns="91440" bIns="45720" rtlCol="0" anchor="ctr">
            <a:noAutofit/>
          </a:bodyPr>
          <a:lstStyle/>
          <a:p>
            <a:pPr algn="ctr"/>
            <a:br>
              <a:rPr lang="en-US" sz="4200" i="1">
                <a:solidFill>
                  <a:srgbClr val="FFFFFF"/>
                </a:solidFill>
                <a:highlight>
                  <a:srgbClr val="000000"/>
                </a:highlight>
              </a:rPr>
            </a:br>
            <a:br>
              <a:rPr lang="en-US" sz="4200" i="1">
                <a:solidFill>
                  <a:srgbClr val="FFFFFF"/>
                </a:solidFill>
                <a:highlight>
                  <a:srgbClr val="000000"/>
                </a:highlight>
              </a:rPr>
            </a:br>
            <a:br>
              <a:rPr lang="en-US" sz="4200" i="1">
                <a:solidFill>
                  <a:srgbClr val="FFFFFF"/>
                </a:solidFill>
                <a:highlight>
                  <a:srgbClr val="000000"/>
                </a:highlight>
              </a:rPr>
            </a:br>
            <a:br>
              <a:rPr lang="en-US" sz="4200" i="1">
                <a:solidFill>
                  <a:srgbClr val="FFFFFF"/>
                </a:solidFill>
                <a:highlight>
                  <a:srgbClr val="000000"/>
                </a:highlight>
              </a:rPr>
            </a:br>
            <a:br>
              <a:rPr lang="en-US" sz="4200" i="1">
                <a:solidFill>
                  <a:srgbClr val="FFFFFF"/>
                </a:solidFill>
                <a:highlight>
                  <a:srgbClr val="000000"/>
                </a:highlight>
              </a:rPr>
            </a:br>
            <a:r>
              <a:rPr lang="en-US" sz="4200" i="1">
                <a:solidFill>
                  <a:srgbClr val="FFFFFF"/>
                </a:solidFill>
                <a:highlight>
                  <a:srgbClr val="000000"/>
                </a:highlight>
              </a:rPr>
              <a:t>  </a:t>
            </a:r>
            <a:r>
              <a:rPr lang="en-US" sz="4200" i="1">
                <a:solidFill>
                  <a:srgbClr val="FFFFFF"/>
                </a:solidFill>
              </a:rPr>
              <a:t>Is</a:t>
            </a:r>
            <a:br>
              <a:rPr lang="en-US" sz="4200" i="1">
                <a:solidFill>
                  <a:srgbClr val="FFFFFF"/>
                </a:solidFill>
              </a:rPr>
            </a:br>
            <a:br>
              <a:rPr lang="en-US" sz="4200" i="1">
                <a:solidFill>
                  <a:srgbClr val="FFFFFF"/>
                </a:solidFill>
              </a:rPr>
            </a:br>
            <a:r>
              <a:rPr lang="en-US" sz="4200" i="1">
                <a:solidFill>
                  <a:srgbClr val="FFFFFF"/>
                </a:solidFill>
              </a:rPr>
              <a:t>	</a:t>
            </a:r>
            <a:br>
              <a:rPr lang="en-US" sz="4200" i="1">
                <a:solidFill>
                  <a:srgbClr val="FFFFFF"/>
                </a:solidFill>
              </a:rPr>
            </a:br>
            <a:br>
              <a:rPr lang="en-US" sz="4200" i="1">
                <a:solidFill>
                  <a:srgbClr val="FFFFFF"/>
                </a:solidFill>
              </a:rPr>
            </a:br>
            <a:br>
              <a:rPr lang="en-US" sz="4200" i="1">
                <a:solidFill>
                  <a:srgbClr val="FFFFFF"/>
                </a:solidFill>
              </a:rPr>
            </a:br>
            <a:r>
              <a:rPr lang="en-US" sz="4200" i="1">
                <a:solidFill>
                  <a:srgbClr val="FFFFFF"/>
                </a:solidFill>
              </a:rPr>
              <a:t>	The Widows Oil is a </a:t>
            </a:r>
            <a:r>
              <a:rPr lang="en-US" sz="4200" b="1" i="1">
                <a:solidFill>
                  <a:srgbClr val="FFFF00"/>
                </a:solidFill>
              </a:rPr>
              <a:t>“God sighting”</a:t>
            </a:r>
            <a:br>
              <a:rPr lang="en-US" sz="4200" b="1" i="1">
                <a:solidFill>
                  <a:srgbClr val="FFFF00"/>
                </a:solidFill>
              </a:rPr>
            </a:br>
            <a:r>
              <a:rPr lang="en-US" sz="4200" b="1" i="1">
                <a:solidFill>
                  <a:srgbClr val="FFFF00"/>
                </a:solidFill>
              </a:rPr>
              <a:t>But not just for her, but  for</a:t>
            </a:r>
            <a:br>
              <a:rPr lang="en-US" sz="4200" b="1" i="1">
                <a:solidFill>
                  <a:srgbClr val="FFFF00"/>
                </a:solidFill>
              </a:rPr>
            </a:br>
            <a:r>
              <a:rPr lang="en-US" sz="4200" b="1" i="1">
                <a:solidFill>
                  <a:srgbClr val="FFFF00"/>
                </a:solidFill>
              </a:rPr>
              <a:t>her community</a:t>
            </a:r>
            <a:br>
              <a:rPr lang="en-US" sz="4200" i="1">
                <a:solidFill>
                  <a:srgbClr val="FFFFFF"/>
                </a:solidFill>
              </a:rPr>
            </a:br>
            <a:r>
              <a:rPr lang="en-US" sz="4200" i="1">
                <a:solidFill>
                  <a:srgbClr val="FFFFFF"/>
                </a:solidFill>
              </a:rPr>
              <a:t>	</a:t>
            </a:r>
            <a:br>
              <a:rPr lang="en-US" sz="4200" i="1">
                <a:solidFill>
                  <a:srgbClr val="FFFFFF"/>
                </a:solidFill>
              </a:rPr>
            </a:br>
            <a:r>
              <a:rPr lang="en-US" sz="4200" i="1">
                <a:solidFill>
                  <a:srgbClr val="FFFFFF"/>
                </a:solidFill>
              </a:rPr>
              <a:t>	She, with each sale of oil, is</a:t>
            </a:r>
            <a:br>
              <a:rPr lang="en-US" sz="4200" i="1">
                <a:solidFill>
                  <a:srgbClr val="FFFFFF"/>
                </a:solidFill>
              </a:rPr>
            </a:br>
            <a:r>
              <a:rPr lang="en-US" sz="4200" i="1">
                <a:solidFill>
                  <a:srgbClr val="FFFFFF"/>
                </a:solidFill>
              </a:rPr>
              <a:t>She is unequivocally </a:t>
            </a:r>
            <a:br>
              <a:rPr lang="en-US" sz="4200" i="1">
                <a:solidFill>
                  <a:srgbClr val="FFFFFF"/>
                </a:solidFill>
              </a:rPr>
            </a:br>
            <a:r>
              <a:rPr lang="en-US" sz="4200" i="1">
                <a:solidFill>
                  <a:srgbClr val="FFFFFF"/>
                </a:solidFill>
              </a:rPr>
              <a:t>	proclaiming that we are God’s People.</a:t>
            </a:r>
            <a:br>
              <a:rPr lang="en-US" sz="4200" i="1">
                <a:solidFill>
                  <a:srgbClr val="FFFFFF"/>
                </a:solidFill>
              </a:rPr>
            </a:br>
            <a:br>
              <a:rPr lang="en-US" sz="4200" i="1">
                <a:solidFill>
                  <a:srgbClr val="FFFFFF"/>
                </a:solidFill>
              </a:rPr>
            </a:br>
            <a:br>
              <a:rPr lang="en-US" sz="4200" i="1">
                <a:solidFill>
                  <a:srgbClr val="FFFFFF"/>
                </a:solidFill>
              </a:rPr>
            </a:br>
            <a:br>
              <a:rPr lang="en-US" sz="4200" i="1">
                <a:solidFill>
                  <a:srgbClr val="FFFFFF"/>
                </a:solidFill>
              </a:rPr>
            </a:br>
            <a:br>
              <a:rPr lang="en-US" sz="4200" i="1">
                <a:solidFill>
                  <a:srgbClr val="FFFFFF"/>
                </a:solidFill>
              </a:rPr>
            </a:br>
            <a:br>
              <a:rPr lang="en-US" sz="4200" i="1">
                <a:solidFill>
                  <a:srgbClr val="FFFFFF"/>
                </a:solidFill>
                <a:highlight>
                  <a:srgbClr val="000000"/>
                </a:highlight>
              </a:rPr>
            </a:br>
            <a:br>
              <a:rPr lang="en-US" sz="4200" i="1">
                <a:solidFill>
                  <a:schemeClr val="bg1"/>
                </a:solidFill>
                <a:highlight>
                  <a:srgbClr val="000000"/>
                </a:highlight>
              </a:rPr>
            </a:br>
            <a:br>
              <a:rPr lang="en-US">
                <a:solidFill>
                  <a:srgbClr val="FFFFFF"/>
                </a:solidFill>
                <a:highlight>
                  <a:srgbClr val="000000"/>
                </a:highlight>
              </a:rPr>
            </a:br>
            <a:br>
              <a:rPr lang="en-US" sz="4200" i="1">
                <a:solidFill>
                  <a:schemeClr val="bg1"/>
                </a:solidFill>
                <a:highlight>
                  <a:srgbClr val="000000"/>
                </a:highlight>
              </a:rPr>
            </a:br>
            <a:br>
              <a:rPr lang="en-US" sz="4200" i="1">
                <a:solidFill>
                  <a:schemeClr val="bg1"/>
                </a:solidFill>
                <a:highlight>
                  <a:srgbClr val="000000"/>
                </a:highlight>
              </a:rPr>
            </a:br>
            <a:r>
              <a:rPr lang="en-US" sz="4200" i="1">
                <a:solidFill>
                  <a:schemeClr val="bg1"/>
                </a:solidFill>
                <a:highlight>
                  <a:srgbClr val="000000"/>
                </a:highlight>
              </a:rPr>
              <a:t> </a:t>
            </a:r>
            <a:br>
              <a:rPr lang="en-US" sz="4200" i="1">
                <a:solidFill>
                  <a:schemeClr val="bg1"/>
                </a:solidFill>
                <a:highlight>
                  <a:srgbClr val="000000"/>
                </a:highlight>
              </a:rPr>
            </a:br>
            <a:endParaRPr lang="en-US" sz="4200">
              <a:solidFill>
                <a:schemeClr val="bg1"/>
              </a:solidFill>
              <a:highlight>
                <a:srgbClr val="000000"/>
              </a:highlight>
            </a:endParaRPr>
          </a:p>
        </p:txBody>
      </p:sp>
      <p:pic>
        <p:nvPicPr>
          <p:cNvPr id="3" name="Content Placeholder 3" descr="Test tubes with one test tube in orange with drops">
            <a:extLst>
              <a:ext uri="{FF2B5EF4-FFF2-40B4-BE49-F238E27FC236}">
                <a16:creationId xmlns:a16="http://schemas.microsoft.com/office/drawing/2014/main" id="{5A0D8CEE-6B3C-6EE9-D0A4-0D22D715BEAB}"/>
              </a:ext>
            </a:extLst>
          </p:cNvPr>
          <p:cNvPicPr>
            <a:picLocks noGrp="1" noChangeAspect="1"/>
          </p:cNvPicPr>
          <p:nvPr>
            <p:ph idx="1"/>
          </p:nvPr>
        </p:nvPicPr>
        <p:blipFill>
          <a:blip r:embed="rId3"/>
          <a:srcRect l="44788" t="-1" r="20325" b="2"/>
          <a:stretch>
            <a:fillRect/>
          </a:stretch>
        </p:blipFill>
        <p:spPr>
          <a:xfrm>
            <a:off x="0" y="428625"/>
            <a:ext cx="1972697" cy="7031028"/>
          </a:xfrm>
          <a:prstGeom prst="rect">
            <a:avLst/>
          </a:prstGeom>
        </p:spPr>
      </p:pic>
    </p:spTree>
    <p:extLst>
      <p:ext uri="{BB962C8B-B14F-4D97-AF65-F5344CB8AC3E}">
        <p14:creationId xmlns:p14="http://schemas.microsoft.com/office/powerpoint/2010/main" val="24234809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723A4A5-C4DB-CFD4-6788-1A47A9F30A5F}"/>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4C04579-4E21-87B3-4CBF-FF50CC4B47E1}"/>
              </a:ext>
            </a:extLst>
          </p:cNvPr>
          <p:cNvSpPr>
            <a:spLocks noGrp="1"/>
          </p:cNvSpPr>
          <p:nvPr>
            <p:ph idx="1"/>
          </p:nvPr>
        </p:nvSpPr>
        <p:spPr/>
        <p:txBody>
          <a:bodyPr/>
          <a:lstStyle/>
          <a:p>
            <a:endParaRPr lang="en-US"/>
          </a:p>
        </p:txBody>
      </p:sp>
      <p:sp>
        <p:nvSpPr>
          <p:cNvPr id="7" name="Title 6">
            <a:extLst>
              <a:ext uri="{FF2B5EF4-FFF2-40B4-BE49-F238E27FC236}">
                <a16:creationId xmlns:a16="http://schemas.microsoft.com/office/drawing/2014/main" id="{2AA8A862-9B3A-0298-EE23-2893CD401A2B}"/>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22672209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F2BC5-48A3-EB1F-B61E-B8D6035A907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79733E7-17C3-A586-4E6F-DA4577A5FDA1}"/>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231354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05B9E-8AAB-52C0-962D-CF93075D92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AAC78F-3555-D574-1669-EB0B6E6B623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EA4DB2C-03CA-B300-EA2B-BBC1DFC39D8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0774345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1F4D27-B36E-C5AB-372A-6946BCE91B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D46C14-C884-669E-49E3-9738769AD56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F5EF042-D522-1673-1D1C-2B53BD1E989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931730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263B977-1F64-1944-66AF-C47BCF1882E4}"/>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1707FC24-6981-43D9-B525-C7832BA22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11449"/>
            <a:ext cx="4332307" cy="6179552"/>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3114E3-E543-AC71-8AC5-FE47FE77EFBF}"/>
              </a:ext>
            </a:extLst>
          </p:cNvPr>
          <p:cNvSpPr>
            <a:spLocks noGrp="1"/>
          </p:cNvSpPr>
          <p:nvPr>
            <p:ph type="title"/>
          </p:nvPr>
        </p:nvSpPr>
        <p:spPr>
          <a:xfrm>
            <a:off x="742950" y="742951"/>
            <a:ext cx="3476625" cy="4962524"/>
          </a:xfrm>
        </p:spPr>
        <p:txBody>
          <a:bodyPr vert="horz" lIns="91440" tIns="45720" rIns="91440" bIns="45720" rtlCol="0" anchor="ctr">
            <a:normAutofit/>
          </a:bodyPr>
          <a:lstStyle/>
          <a:p>
            <a:pPr algn="ctr"/>
            <a:r>
              <a:rPr lang="en-US" sz="3700" kern="1200">
                <a:solidFill>
                  <a:srgbClr val="FFFFFF"/>
                </a:solidFill>
                <a:latin typeface="+mj-lt"/>
                <a:ea typeface="+mj-ea"/>
                <a:cs typeface="+mj-cs"/>
              </a:rPr>
              <a:t>Elisha’s Ministry</a:t>
            </a:r>
            <a:br>
              <a:rPr lang="en-US" sz="3700" kern="1200">
                <a:solidFill>
                  <a:srgbClr val="FFFFFF"/>
                </a:solidFill>
                <a:latin typeface="+mj-lt"/>
                <a:ea typeface="+mj-ea"/>
                <a:cs typeface="+mj-cs"/>
              </a:rPr>
            </a:br>
            <a:br>
              <a:rPr lang="en-US" sz="3700" kern="1200">
                <a:solidFill>
                  <a:srgbClr val="FFFFFF"/>
                </a:solidFill>
                <a:latin typeface="+mj-lt"/>
                <a:ea typeface="+mj-ea"/>
                <a:cs typeface="+mj-cs"/>
              </a:rPr>
            </a:br>
            <a:r>
              <a:rPr lang="en-US" sz="3700" kern="1200">
                <a:solidFill>
                  <a:srgbClr val="FFFFFF"/>
                </a:solidFill>
                <a:latin typeface="+mj-lt"/>
                <a:ea typeface="+mj-ea"/>
                <a:cs typeface="+mj-cs"/>
              </a:rPr>
              <a:t>Elisha’s call</a:t>
            </a:r>
            <a:br>
              <a:rPr lang="en-US" sz="3700" kern="1200">
                <a:solidFill>
                  <a:srgbClr val="FFFFFF"/>
                </a:solidFill>
                <a:latin typeface="+mj-lt"/>
                <a:ea typeface="+mj-ea"/>
                <a:cs typeface="+mj-cs"/>
              </a:rPr>
            </a:br>
            <a:br>
              <a:rPr lang="en-US" sz="3700" kern="1200">
                <a:solidFill>
                  <a:srgbClr val="FFFFFF"/>
                </a:solidFill>
                <a:latin typeface="+mj-lt"/>
                <a:ea typeface="+mj-ea"/>
                <a:cs typeface="+mj-cs"/>
              </a:rPr>
            </a:br>
            <a:r>
              <a:rPr lang="en-US" sz="3700" kern="1200">
                <a:solidFill>
                  <a:srgbClr val="FFFFFF"/>
                </a:solidFill>
                <a:latin typeface="+mj-lt"/>
                <a:ea typeface="+mj-ea"/>
                <a:cs typeface="+mj-cs"/>
              </a:rPr>
              <a:t>Elisha’s Love for Elijah</a:t>
            </a:r>
            <a:br>
              <a:rPr lang="en-US" sz="3700" kern="1200">
                <a:solidFill>
                  <a:srgbClr val="FFFFFF"/>
                </a:solidFill>
                <a:latin typeface="+mj-lt"/>
                <a:ea typeface="+mj-ea"/>
                <a:cs typeface="+mj-cs"/>
              </a:rPr>
            </a:br>
            <a:br>
              <a:rPr lang="en-US" sz="3700" kern="1200">
                <a:solidFill>
                  <a:srgbClr val="FFFFFF"/>
                </a:solidFill>
                <a:latin typeface="+mj-lt"/>
                <a:ea typeface="+mj-ea"/>
                <a:cs typeface="+mj-cs"/>
              </a:rPr>
            </a:br>
            <a:r>
              <a:rPr lang="en-US" sz="3700" kern="1200">
                <a:solidFill>
                  <a:srgbClr val="FFFFFF"/>
                </a:solidFill>
                <a:latin typeface="+mj-lt"/>
                <a:ea typeface="+mj-ea"/>
                <a:cs typeface="+mj-cs"/>
              </a:rPr>
              <a:t>Elisha’s Request</a:t>
            </a:r>
            <a:br>
              <a:rPr lang="en-US" sz="3700" kern="1200">
                <a:solidFill>
                  <a:srgbClr val="FFFFFF"/>
                </a:solidFill>
                <a:latin typeface="+mj-lt"/>
                <a:ea typeface="+mj-ea"/>
                <a:cs typeface="+mj-cs"/>
              </a:rPr>
            </a:br>
            <a:endParaRPr lang="en-US" sz="3700" kern="1200">
              <a:solidFill>
                <a:srgbClr val="FFFFFF"/>
              </a:solidFill>
              <a:latin typeface="+mj-lt"/>
              <a:ea typeface="+mj-ea"/>
              <a:cs typeface="+mj-cs"/>
            </a:endParaRPr>
          </a:p>
        </p:txBody>
      </p:sp>
      <p:pic>
        <p:nvPicPr>
          <p:cNvPr id="4" name="Content Placeholder 3" descr="Test tubes with one test tube in orange with drops">
            <a:extLst>
              <a:ext uri="{FF2B5EF4-FFF2-40B4-BE49-F238E27FC236}">
                <a16:creationId xmlns:a16="http://schemas.microsoft.com/office/drawing/2014/main" id="{E5F3EEFD-1642-EBDF-E1FF-78E024BE10F7}"/>
              </a:ext>
            </a:extLst>
          </p:cNvPr>
          <p:cNvPicPr>
            <a:picLocks noGrp="1" noChangeAspect="1"/>
          </p:cNvPicPr>
          <p:nvPr>
            <p:ph idx="1"/>
          </p:nvPr>
        </p:nvPicPr>
        <p:blipFill>
          <a:blip r:embed="rId2"/>
          <a:srcRect l="20323" r="20325" b="1"/>
          <a:stretch>
            <a:fillRect/>
          </a:stretch>
        </p:blipFill>
        <p:spPr>
          <a:xfrm>
            <a:off x="5873521" y="492573"/>
            <a:ext cx="5114147" cy="5880796"/>
          </a:xfrm>
          <a:prstGeom prst="rect">
            <a:avLst/>
          </a:prstGeom>
        </p:spPr>
      </p:pic>
    </p:spTree>
    <p:extLst>
      <p:ext uri="{BB962C8B-B14F-4D97-AF65-F5344CB8AC3E}">
        <p14:creationId xmlns:p14="http://schemas.microsoft.com/office/powerpoint/2010/main" val="3440037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7972928-E9AB-3B6B-6F6F-716D67C92776}"/>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299CB9FC-7A47-D61B-D343-91EC320FA1FF}"/>
              </a:ext>
            </a:extLst>
          </p:cNvPr>
          <p:cNvSpPr>
            <a:spLocks noGrp="1"/>
          </p:cNvSpPr>
          <p:nvPr>
            <p:ph type="title"/>
          </p:nvPr>
        </p:nvSpPr>
        <p:spPr>
          <a:xfrm>
            <a:off x="0" y="0"/>
            <a:ext cx="4038603" cy="7017026"/>
          </a:xfrm>
        </p:spPr>
        <p:txBody>
          <a:bodyPr vert="horz" lIns="91440" tIns="45720" rIns="91440" bIns="45720" rtlCol="0" anchor="t">
            <a:normAutofit fontScale="90000"/>
          </a:bodyPr>
          <a:lstStyle/>
          <a:p>
            <a:pPr>
              <a:lnSpc>
                <a:spcPct val="100000"/>
              </a:lnSpc>
            </a:pPr>
            <a:r>
              <a:rPr lang="en-US" kern="1200">
                <a:solidFill>
                  <a:srgbClr val="FFFFFF"/>
                </a:solidFill>
                <a:latin typeface="+mj-lt"/>
                <a:ea typeface="+mj-ea"/>
                <a:cs typeface="+mj-cs"/>
              </a:rPr>
              <a:t>Elisha’s Miracles</a:t>
            </a:r>
            <a:br>
              <a:rPr lang="en-US" kern="1200">
                <a:solidFill>
                  <a:srgbClr val="FFFFFF"/>
                </a:solidFill>
                <a:latin typeface="+mj-lt"/>
                <a:ea typeface="+mj-ea"/>
                <a:cs typeface="+mj-cs"/>
              </a:rPr>
            </a:br>
            <a:br>
              <a:rPr lang="en-US" sz="1600" kern="1200">
                <a:solidFill>
                  <a:srgbClr val="FFFFFF"/>
                </a:solidFill>
                <a:latin typeface="+mj-lt"/>
                <a:ea typeface="+mj-ea"/>
                <a:cs typeface="+mj-cs"/>
              </a:rPr>
            </a:br>
            <a:r>
              <a:rPr lang="en-US" kern="1200">
                <a:solidFill>
                  <a:srgbClr val="FFFFFF"/>
                </a:solidFill>
                <a:latin typeface="+mj-lt"/>
                <a:ea typeface="+mj-ea"/>
                <a:cs typeface="+mj-cs"/>
              </a:rPr>
              <a:t>He healed the sick</a:t>
            </a:r>
            <a:r>
              <a:rPr lang="en-US" sz="2000" kern="1200">
                <a:solidFill>
                  <a:srgbClr val="FFFFFF"/>
                </a:solidFill>
                <a:latin typeface="+mj-lt"/>
                <a:ea typeface="+mj-ea"/>
                <a:cs typeface="+mj-cs"/>
              </a:rPr>
              <a:t>.</a:t>
            </a:r>
            <a:br>
              <a:rPr lang="en-US" sz="2000" kern="1200">
                <a:solidFill>
                  <a:srgbClr val="FFFFFF"/>
                </a:solidFill>
                <a:latin typeface="+mj-lt"/>
                <a:ea typeface="+mj-ea"/>
                <a:cs typeface="+mj-cs"/>
              </a:rPr>
            </a:br>
            <a:br>
              <a:rPr lang="en-US" sz="2000" kern="1200">
                <a:solidFill>
                  <a:srgbClr val="FFFFFF"/>
                </a:solidFill>
                <a:latin typeface="+mj-lt"/>
                <a:ea typeface="+mj-ea"/>
                <a:cs typeface="+mj-cs"/>
              </a:rPr>
            </a:br>
            <a:r>
              <a:rPr lang="en-US" kern="1200">
                <a:solidFill>
                  <a:srgbClr val="FFFFFF"/>
                </a:solidFill>
                <a:latin typeface="+mj-lt"/>
                <a:ea typeface="+mj-ea"/>
                <a:cs typeface="+mj-cs"/>
              </a:rPr>
              <a:t>He raised the dead.</a:t>
            </a:r>
            <a:br>
              <a:rPr lang="en-US" sz="1600" kern="1200">
                <a:solidFill>
                  <a:srgbClr val="FFFFFF"/>
                </a:solidFill>
                <a:latin typeface="+mj-lt"/>
                <a:ea typeface="+mj-ea"/>
                <a:cs typeface="+mj-cs"/>
              </a:rPr>
            </a:br>
            <a:br>
              <a:rPr lang="en-US" sz="1600" kern="1200">
                <a:solidFill>
                  <a:srgbClr val="FFFFFF"/>
                </a:solidFill>
                <a:latin typeface="+mj-lt"/>
                <a:ea typeface="+mj-ea"/>
                <a:cs typeface="+mj-cs"/>
              </a:rPr>
            </a:br>
            <a:r>
              <a:rPr lang="en-US" kern="1200">
                <a:solidFill>
                  <a:srgbClr val="FFFFFF"/>
                </a:solidFill>
                <a:latin typeface="+mj-lt"/>
                <a:ea typeface="+mj-ea"/>
                <a:cs typeface="+mj-cs"/>
              </a:rPr>
              <a:t>He multiplied food.</a:t>
            </a:r>
            <a:br>
              <a:rPr lang="en-US" sz="1600" kern="1200">
                <a:solidFill>
                  <a:srgbClr val="FFFFFF"/>
                </a:solidFill>
                <a:latin typeface="+mj-lt"/>
                <a:ea typeface="+mj-ea"/>
                <a:cs typeface="+mj-cs"/>
              </a:rPr>
            </a:br>
            <a:br>
              <a:rPr lang="en-US" sz="1600" kern="1200">
                <a:solidFill>
                  <a:srgbClr val="FFFFFF"/>
                </a:solidFill>
                <a:latin typeface="+mj-lt"/>
                <a:ea typeface="+mj-ea"/>
                <a:cs typeface="+mj-cs"/>
              </a:rPr>
            </a:br>
            <a:r>
              <a:rPr lang="en-US" kern="1200">
                <a:solidFill>
                  <a:srgbClr val="FFFFFF"/>
                </a:solidFill>
                <a:latin typeface="+mj-lt"/>
                <a:ea typeface="+mj-ea"/>
                <a:cs typeface="+mj-cs"/>
              </a:rPr>
              <a:t>He cared for widows</a:t>
            </a:r>
            <a:r>
              <a:rPr lang="en-US" sz="2500" kern="1200">
                <a:solidFill>
                  <a:srgbClr val="FFFFFF"/>
                </a:solidFill>
                <a:latin typeface="+mj-lt"/>
                <a:ea typeface="+mj-ea"/>
                <a:cs typeface="+mj-cs"/>
              </a:rPr>
              <a:t>.</a:t>
            </a:r>
            <a:br>
              <a:rPr lang="en-US" sz="2500" kern="1200">
                <a:solidFill>
                  <a:srgbClr val="FFFFFF"/>
                </a:solidFill>
                <a:latin typeface="+mj-lt"/>
                <a:ea typeface="+mj-ea"/>
                <a:cs typeface="+mj-cs"/>
              </a:rPr>
            </a:br>
            <a:endParaRPr lang="en-US" sz="2500" kern="1200">
              <a:solidFill>
                <a:srgbClr val="FFFFFF"/>
              </a:solidFill>
              <a:latin typeface="+mj-lt"/>
              <a:ea typeface="+mj-ea"/>
              <a:cs typeface="+mj-cs"/>
            </a:endParaRPr>
          </a:p>
        </p:txBody>
      </p:sp>
      <p:pic>
        <p:nvPicPr>
          <p:cNvPr id="4" name="Content Placeholder 3" descr="Test tubes with one test tube in orange with drops">
            <a:extLst>
              <a:ext uri="{FF2B5EF4-FFF2-40B4-BE49-F238E27FC236}">
                <a16:creationId xmlns:a16="http://schemas.microsoft.com/office/drawing/2014/main" id="{BF4EFC13-F28E-597B-CF24-E2B1EFA2E6F1}"/>
              </a:ext>
            </a:extLst>
          </p:cNvPr>
          <p:cNvPicPr>
            <a:picLocks noGrp="1" noChangeAspect="1"/>
          </p:cNvPicPr>
          <p:nvPr>
            <p:ph idx="1"/>
          </p:nvPr>
        </p:nvPicPr>
        <p:blipFill>
          <a:blip r:embed="rId2"/>
          <a:srcRect l="20323" r="20325" b="1"/>
          <a:stretch>
            <a:fillRect/>
          </a:stretch>
        </p:blipFill>
        <p:spPr>
          <a:xfrm>
            <a:off x="5539623" y="467208"/>
            <a:ext cx="5151357" cy="5923584"/>
          </a:xfrm>
          <a:prstGeom prst="rect">
            <a:avLst/>
          </a:prstGeom>
        </p:spPr>
      </p:pic>
    </p:spTree>
    <p:extLst>
      <p:ext uri="{BB962C8B-B14F-4D97-AF65-F5344CB8AC3E}">
        <p14:creationId xmlns:p14="http://schemas.microsoft.com/office/powerpoint/2010/main" val="584509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41DB548-45D7-AB97-D3B6-37D77C0B82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90A822-516F-D5E1-F07D-456C4625618A}"/>
              </a:ext>
            </a:extLst>
          </p:cNvPr>
          <p:cNvSpPr>
            <a:spLocks noGrp="1"/>
          </p:cNvSpPr>
          <p:nvPr>
            <p:ph type="title"/>
          </p:nvPr>
        </p:nvSpPr>
        <p:spPr>
          <a:xfrm>
            <a:off x="589198" y="311449"/>
            <a:ext cx="4718298" cy="6179552"/>
          </a:xfrm>
          <a:solidFill>
            <a:schemeClr val="tx2"/>
          </a:solidFill>
        </p:spPr>
        <p:txBody>
          <a:bodyPr vert="horz" lIns="91440" tIns="45720" rIns="91440" bIns="45720" rtlCol="0" anchor="ctr">
            <a:noAutofit/>
          </a:bodyPr>
          <a:lstStyle/>
          <a:p>
            <a:r>
              <a:rPr lang="en-US">
                <a:solidFill>
                  <a:schemeClr val="bg1"/>
                </a:solidFill>
                <a:highlight>
                  <a:srgbClr val="000000"/>
                </a:highlight>
              </a:rPr>
              <a:t>2 Kings 4:1-7</a:t>
            </a:r>
            <a:br>
              <a:rPr lang="en-US">
                <a:solidFill>
                  <a:schemeClr val="bg1"/>
                </a:solidFill>
                <a:highlight>
                  <a:srgbClr val="000000"/>
                </a:highlight>
              </a:rPr>
            </a:br>
            <a:br>
              <a:rPr lang="en-US">
                <a:solidFill>
                  <a:schemeClr val="bg1"/>
                </a:solidFill>
                <a:highlight>
                  <a:srgbClr val="000000"/>
                </a:highlight>
              </a:rPr>
            </a:br>
            <a:r>
              <a:rPr lang="en-US" sz="4500">
                <a:solidFill>
                  <a:schemeClr val="bg1"/>
                </a:solidFill>
                <a:highlight>
                  <a:srgbClr val="000000"/>
                </a:highlight>
              </a:rPr>
              <a:t>The Widow’s message is of hope</a:t>
            </a:r>
            <a:br>
              <a:rPr lang="en-US">
                <a:solidFill>
                  <a:schemeClr val="bg1"/>
                </a:solidFill>
                <a:highlight>
                  <a:srgbClr val="000000"/>
                </a:highlight>
              </a:rPr>
            </a:br>
            <a:endParaRPr lang="en-US" sz="4000" kern="1200">
              <a:ln>
                <a:solidFill>
                  <a:schemeClr val="tx1"/>
                </a:solidFill>
              </a:ln>
              <a:solidFill>
                <a:schemeClr val="bg1"/>
              </a:solidFill>
              <a:highlight>
                <a:srgbClr val="000000"/>
              </a:highlight>
              <a:latin typeface="+mj-lt"/>
              <a:ea typeface="+mj-ea"/>
              <a:cs typeface="+mj-cs"/>
            </a:endParaRPr>
          </a:p>
        </p:txBody>
      </p:sp>
      <p:pic>
        <p:nvPicPr>
          <p:cNvPr id="4" name="Content Placeholder 3" descr="Test tubes with one test tube in orange with drops">
            <a:extLst>
              <a:ext uri="{FF2B5EF4-FFF2-40B4-BE49-F238E27FC236}">
                <a16:creationId xmlns:a16="http://schemas.microsoft.com/office/drawing/2014/main" id="{90E140EF-3733-D834-8E03-31AD4499768F}"/>
              </a:ext>
            </a:extLst>
          </p:cNvPr>
          <p:cNvPicPr>
            <a:picLocks noGrp="1" noChangeAspect="1"/>
          </p:cNvPicPr>
          <p:nvPr>
            <p:ph idx="1"/>
          </p:nvPr>
        </p:nvPicPr>
        <p:blipFill>
          <a:blip r:embed="rId2"/>
          <a:srcRect l="20323" r="20325" b="1"/>
          <a:stretch>
            <a:fillRect/>
          </a:stretch>
        </p:blipFill>
        <p:spPr>
          <a:xfrm>
            <a:off x="5307496" y="366999"/>
            <a:ext cx="4121558" cy="4739410"/>
          </a:xfrm>
          <a:prstGeom prst="rect">
            <a:avLst/>
          </a:prstGeom>
        </p:spPr>
      </p:pic>
    </p:spTree>
    <p:extLst>
      <p:ext uri="{BB962C8B-B14F-4D97-AF65-F5344CB8AC3E}">
        <p14:creationId xmlns:p14="http://schemas.microsoft.com/office/powerpoint/2010/main" val="653277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5FFC0F2-7B2F-767D-25C6-F227C80D72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DD0481-8E43-2B5C-B601-B53B6C98C51A}"/>
              </a:ext>
            </a:extLst>
          </p:cNvPr>
          <p:cNvSpPr>
            <a:spLocks noGrp="1"/>
          </p:cNvSpPr>
          <p:nvPr>
            <p:ph type="title"/>
          </p:nvPr>
        </p:nvSpPr>
        <p:spPr>
          <a:xfrm>
            <a:off x="45335" y="-516835"/>
            <a:ext cx="12146665" cy="7891670"/>
          </a:xfrm>
          <a:solidFill>
            <a:schemeClr val="tx1"/>
          </a:solidFill>
        </p:spPr>
        <p:txBody>
          <a:bodyPr vert="horz" lIns="91440" tIns="45720" rIns="91440" bIns="45720" rtlCol="0" anchor="ctr">
            <a:noAutofit/>
          </a:bodyPr>
          <a:lstStyle/>
          <a:p>
            <a:pPr algn="ctr"/>
            <a:r>
              <a:rPr lang="en-US" sz="4800" i="1">
                <a:solidFill>
                  <a:schemeClr val="bg1"/>
                </a:solidFill>
                <a:highlight>
                  <a:srgbClr val="000000"/>
                </a:highlight>
              </a:rPr>
              <a:t>The Widow ‘s  story.</a:t>
            </a:r>
            <a:br>
              <a:rPr lang="en-US" sz="4200" i="1">
                <a:solidFill>
                  <a:schemeClr val="bg1"/>
                </a:solidFill>
                <a:highlight>
                  <a:srgbClr val="000000"/>
                </a:highlight>
              </a:rPr>
            </a:br>
            <a:br>
              <a:rPr lang="en-US" sz="4200" i="1">
                <a:solidFill>
                  <a:schemeClr val="bg1"/>
                </a:solidFill>
                <a:highlight>
                  <a:srgbClr val="000000"/>
                </a:highlight>
              </a:rPr>
            </a:br>
            <a:r>
              <a:rPr lang="en-US" sz="4200" i="1">
                <a:solidFill>
                  <a:schemeClr val="bg1"/>
                </a:solidFill>
              </a:rPr>
              <a:t>	The empty pots symbolize </a:t>
            </a:r>
            <a:br>
              <a:rPr lang="en-US" sz="4200" i="1">
                <a:solidFill>
                  <a:schemeClr val="bg1"/>
                </a:solidFill>
              </a:rPr>
            </a:br>
            <a:r>
              <a:rPr lang="en-US" sz="4200" i="1">
                <a:solidFill>
                  <a:schemeClr val="bg1"/>
                </a:solidFill>
              </a:rPr>
              <a:t>the emptiness of the </a:t>
            </a:r>
            <a:br>
              <a:rPr lang="en-US" sz="4200" i="1">
                <a:solidFill>
                  <a:schemeClr val="bg1"/>
                </a:solidFill>
              </a:rPr>
            </a:br>
            <a:r>
              <a:rPr lang="en-US" sz="4200" i="1">
                <a:solidFill>
                  <a:schemeClr val="bg1"/>
                </a:solidFill>
              </a:rPr>
              <a:t>Widow’s spirit.</a:t>
            </a:r>
            <a:br>
              <a:rPr lang="en-US" sz="4200" i="1">
                <a:solidFill>
                  <a:schemeClr val="bg1"/>
                </a:solidFill>
                <a:highlight>
                  <a:srgbClr val="000000"/>
                </a:highlight>
              </a:rPr>
            </a:br>
            <a:br>
              <a:rPr lang="en-US" sz="4200" i="1">
                <a:solidFill>
                  <a:schemeClr val="bg1"/>
                </a:solidFill>
                <a:highlight>
                  <a:srgbClr val="000000"/>
                </a:highlight>
              </a:rPr>
            </a:br>
            <a:r>
              <a:rPr lang="en-US" sz="4200" i="1">
                <a:solidFill>
                  <a:schemeClr val="bg1"/>
                </a:solidFill>
                <a:highlight>
                  <a:srgbClr val="000000"/>
                </a:highlight>
              </a:rPr>
              <a:t>The Oil represents the </a:t>
            </a:r>
            <a:br>
              <a:rPr lang="en-US" sz="4200" i="1">
                <a:solidFill>
                  <a:schemeClr val="bg1"/>
                </a:solidFill>
                <a:highlight>
                  <a:srgbClr val="000000"/>
                </a:highlight>
              </a:rPr>
            </a:br>
            <a:r>
              <a:rPr lang="en-US" sz="4200" i="1">
                <a:solidFill>
                  <a:schemeClr val="bg1"/>
                </a:solidFill>
                <a:highlight>
                  <a:srgbClr val="000000"/>
                </a:highlight>
              </a:rPr>
              <a:t>perpetual</a:t>
            </a:r>
            <a:r>
              <a:rPr lang="en-US" sz="4200" i="1">
                <a:solidFill>
                  <a:schemeClr val="bg1"/>
                </a:solidFill>
              </a:rPr>
              <a:t>.</a:t>
            </a:r>
            <a:r>
              <a:rPr lang="en-US" sz="4200" i="1">
                <a:solidFill>
                  <a:schemeClr val="bg1"/>
                </a:solidFill>
                <a:highlight>
                  <a:srgbClr val="000000"/>
                </a:highlight>
              </a:rPr>
              <a:t> 	</a:t>
            </a:r>
            <a:br>
              <a:rPr lang="en-US" sz="4200" i="1">
                <a:solidFill>
                  <a:schemeClr val="bg1"/>
                </a:solidFill>
                <a:highlight>
                  <a:srgbClr val="000000"/>
                </a:highlight>
              </a:rPr>
            </a:br>
            <a:r>
              <a:rPr lang="en-US" sz="4200" i="1">
                <a:solidFill>
                  <a:schemeClr val="bg1"/>
                </a:solidFill>
                <a:highlight>
                  <a:srgbClr val="000000"/>
                </a:highlight>
              </a:rPr>
              <a:t>hope </a:t>
            </a:r>
            <a:r>
              <a:rPr lang="en-US" sz="4200" i="1">
                <a:solidFill>
                  <a:schemeClr val="bg1"/>
                </a:solidFill>
              </a:rPr>
              <a:t>of </a:t>
            </a:r>
            <a:r>
              <a:rPr lang="en-US" sz="4200" i="1">
                <a:solidFill>
                  <a:schemeClr val="bg1"/>
                </a:solidFill>
                <a:highlight>
                  <a:srgbClr val="000000"/>
                </a:highlight>
              </a:rPr>
              <a:t>God’s Spirit.</a:t>
            </a:r>
            <a:br>
              <a:rPr lang="en-US" sz="4200" i="1">
                <a:solidFill>
                  <a:schemeClr val="bg1"/>
                </a:solidFill>
                <a:highlight>
                  <a:srgbClr val="000000"/>
                </a:highlight>
              </a:rPr>
            </a:br>
            <a:br>
              <a:rPr lang="en-US" sz="4200" i="1">
                <a:solidFill>
                  <a:schemeClr val="bg1"/>
                </a:solidFill>
                <a:highlight>
                  <a:srgbClr val="000000"/>
                </a:highlight>
              </a:rPr>
            </a:br>
            <a:r>
              <a:rPr lang="en-US" sz="4200" i="1">
                <a:solidFill>
                  <a:schemeClr val="bg1"/>
                </a:solidFill>
                <a:highlight>
                  <a:srgbClr val="000000"/>
                </a:highlight>
              </a:rPr>
              <a:t>	</a:t>
            </a:r>
            <a:endParaRPr lang="en-US" sz="4200">
              <a:solidFill>
                <a:schemeClr val="bg1"/>
              </a:solidFill>
              <a:highlight>
                <a:srgbClr val="000000"/>
              </a:highlight>
            </a:endParaRPr>
          </a:p>
        </p:txBody>
      </p:sp>
      <p:pic>
        <p:nvPicPr>
          <p:cNvPr id="3" name="Content Placeholder 3" descr="Test tubes with one test tube in orange with drops">
            <a:extLst>
              <a:ext uri="{FF2B5EF4-FFF2-40B4-BE49-F238E27FC236}">
                <a16:creationId xmlns:a16="http://schemas.microsoft.com/office/drawing/2014/main" id="{52F19B7E-6C7C-104C-246B-7DE86F31AE1A}"/>
              </a:ext>
            </a:extLst>
          </p:cNvPr>
          <p:cNvPicPr>
            <a:picLocks noGrp="1" noChangeAspect="1"/>
          </p:cNvPicPr>
          <p:nvPr>
            <p:ph idx="1"/>
          </p:nvPr>
        </p:nvPicPr>
        <p:blipFill>
          <a:blip r:embed="rId2"/>
          <a:srcRect l="20323" r="20325" b="1"/>
          <a:stretch>
            <a:fillRect/>
          </a:stretch>
        </p:blipFill>
        <p:spPr>
          <a:xfrm>
            <a:off x="45335" y="2014537"/>
            <a:ext cx="2626428" cy="5317435"/>
          </a:xfrm>
          <a:prstGeom prst="rect">
            <a:avLst/>
          </a:prstGeom>
        </p:spPr>
      </p:pic>
    </p:spTree>
    <p:extLst>
      <p:ext uri="{BB962C8B-B14F-4D97-AF65-F5344CB8AC3E}">
        <p14:creationId xmlns:p14="http://schemas.microsoft.com/office/powerpoint/2010/main" val="1193313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905AD14-FE5A-2E0D-BCD5-CEA3D7A817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556A75-340E-21B9-11FD-3054D653380A}"/>
              </a:ext>
            </a:extLst>
          </p:cNvPr>
          <p:cNvSpPr>
            <a:spLocks noGrp="1"/>
          </p:cNvSpPr>
          <p:nvPr>
            <p:ph type="title"/>
          </p:nvPr>
        </p:nvSpPr>
        <p:spPr>
          <a:xfrm>
            <a:off x="45335" y="-516835"/>
            <a:ext cx="12146665" cy="7891670"/>
          </a:xfrm>
          <a:solidFill>
            <a:schemeClr val="tx1"/>
          </a:solidFill>
        </p:spPr>
        <p:txBody>
          <a:bodyPr vert="horz" lIns="91440" tIns="45720" rIns="91440" bIns="45720" rtlCol="0" anchor="ctr">
            <a:noAutofit/>
          </a:bodyPr>
          <a:lstStyle/>
          <a:p>
            <a:pPr algn="ctr"/>
            <a:r>
              <a:rPr lang="en-US" sz="4000" i="1">
                <a:solidFill>
                  <a:schemeClr val="bg1"/>
                </a:solidFill>
                <a:highlight>
                  <a:srgbClr val="000000"/>
                </a:highlight>
              </a:rPr>
              <a:t>“It’s almost like you’re watching the town die,” said Kalib McGruder, a native of Macomb and who worked for 28 years with the W I U campus police. The fallout extends to downtown Macomb. Sullivan Taylor Coffee House, situated in the corner of a stately 130-year-old building near campus, remains nearly empty.  Owner Brandon Thompson has cashed out his retirement savings, reached the limits of his credit cards, and even canceled his home internet to keep the doors open. “We’re down to bare bones,” said Thompson, who is contemplating filing for bankruptcy</a:t>
            </a:r>
            <a:r>
              <a:rPr lang="en-US" sz="4000" i="1">
                <a:solidFill>
                  <a:schemeClr val="bg1"/>
                </a:solidFill>
              </a:rPr>
              <a:t>: </a:t>
            </a:r>
            <a:br>
              <a:rPr lang="en-US" sz="4000" i="1">
                <a:solidFill>
                  <a:schemeClr val="bg1"/>
                </a:solidFill>
              </a:rPr>
            </a:br>
            <a:r>
              <a:rPr lang="en-US" sz="4000" i="1">
                <a:solidFill>
                  <a:schemeClr val="bg1"/>
                </a:solidFill>
              </a:rPr>
              <a:t>T</a:t>
            </a:r>
            <a:r>
              <a:rPr lang="en-US" sz="4000" i="1">
                <a:solidFill>
                  <a:schemeClr val="bg1"/>
                </a:solidFill>
                <a:highlight>
                  <a:srgbClr val="000000"/>
                </a:highlight>
              </a:rPr>
              <a:t>he Wall Street Journal, May 19, 2025.</a:t>
            </a:r>
            <a:endParaRPr lang="en-US" sz="4000">
              <a:solidFill>
                <a:schemeClr val="bg1"/>
              </a:solidFill>
              <a:highlight>
                <a:srgbClr val="000000"/>
              </a:highlight>
            </a:endParaRPr>
          </a:p>
        </p:txBody>
      </p:sp>
    </p:spTree>
    <p:extLst>
      <p:ext uri="{BB962C8B-B14F-4D97-AF65-F5344CB8AC3E}">
        <p14:creationId xmlns:p14="http://schemas.microsoft.com/office/powerpoint/2010/main" val="26272240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DEDAB98-8A5C-DD4B-D928-9FBAA251C2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7D8C68-41FD-BEAF-67E0-2D0B3770F5C8}"/>
              </a:ext>
            </a:extLst>
          </p:cNvPr>
          <p:cNvSpPr>
            <a:spLocks noGrp="1"/>
          </p:cNvSpPr>
          <p:nvPr>
            <p:ph type="title"/>
          </p:nvPr>
        </p:nvSpPr>
        <p:spPr>
          <a:xfrm>
            <a:off x="45335" y="-516835"/>
            <a:ext cx="12146665" cy="7891670"/>
          </a:xfrm>
          <a:solidFill>
            <a:schemeClr val="tx1"/>
          </a:solidFill>
        </p:spPr>
        <p:txBody>
          <a:bodyPr vert="horz" lIns="91440" tIns="45720" rIns="91440" bIns="45720" rtlCol="0" anchor="ctr">
            <a:noAutofit/>
          </a:bodyPr>
          <a:lstStyle/>
          <a:p>
            <a:r>
              <a:rPr lang="en-US" sz="4800" i="1">
                <a:solidFill>
                  <a:schemeClr val="bg1"/>
                </a:solidFill>
                <a:highlight>
                  <a:srgbClr val="000000"/>
                </a:highlight>
              </a:rPr>
              <a:t>The Widow’s Oil.</a:t>
            </a:r>
            <a:br>
              <a:rPr lang="en-US" sz="4800" i="1">
                <a:solidFill>
                  <a:schemeClr val="bg1"/>
                </a:solidFill>
                <a:highlight>
                  <a:srgbClr val="000000"/>
                </a:highlight>
              </a:rPr>
            </a:br>
            <a:r>
              <a:rPr lang="en-US" sz="4800" i="1">
                <a:solidFill>
                  <a:schemeClr val="bg1"/>
                </a:solidFill>
                <a:highlight>
                  <a:srgbClr val="000000"/>
                </a:highlight>
              </a:rPr>
              <a:t>			 A memory from a </a:t>
            </a:r>
            <a:br>
              <a:rPr lang="en-US" sz="4800" i="1">
                <a:solidFill>
                  <a:schemeClr val="bg1"/>
                </a:solidFill>
                <a:highlight>
                  <a:srgbClr val="000000"/>
                </a:highlight>
              </a:rPr>
            </a:br>
            <a:r>
              <a:rPr lang="en-US" sz="4800" i="1">
                <a:solidFill>
                  <a:schemeClr val="bg1"/>
                </a:solidFill>
                <a:highlight>
                  <a:srgbClr val="000000"/>
                </a:highlight>
              </a:rPr>
              <a:t>	D</a:t>
            </a:r>
            <a:r>
              <a:rPr lang="en-US" sz="4800" i="1">
                <a:solidFill>
                  <a:schemeClr val="bg1"/>
                </a:solidFill>
              </a:rPr>
              <a:t>ecember</a:t>
            </a:r>
            <a:r>
              <a:rPr lang="en-US" sz="4800" i="1">
                <a:solidFill>
                  <a:schemeClr val="bg1"/>
                </a:solidFill>
                <a:highlight>
                  <a:srgbClr val="000000"/>
                </a:highlight>
              </a:rPr>
              <a:t>’s  Lifeway meeting</a:t>
            </a:r>
            <a:br>
              <a:rPr lang="en-US" sz="4800" i="1">
                <a:solidFill>
                  <a:schemeClr val="bg1"/>
                </a:solidFill>
                <a:highlight>
                  <a:srgbClr val="000000"/>
                </a:highlight>
              </a:rPr>
            </a:br>
            <a:br>
              <a:rPr lang="en-US" sz="4200" i="1">
                <a:solidFill>
                  <a:schemeClr val="bg1"/>
                </a:solidFill>
                <a:highlight>
                  <a:srgbClr val="000000"/>
                </a:highlight>
              </a:rPr>
            </a:br>
            <a:r>
              <a:rPr lang="en-US" sz="4200" i="1">
                <a:solidFill>
                  <a:schemeClr val="bg1"/>
                </a:solidFill>
                <a:highlight>
                  <a:srgbClr val="000000"/>
                </a:highlight>
              </a:rPr>
              <a:t>	The Oil was the </a:t>
            </a:r>
            <a:r>
              <a:rPr lang="en-US" sz="4200" i="1">
                <a:solidFill>
                  <a:srgbClr val="FFC000"/>
                </a:solidFill>
                <a:highlight>
                  <a:srgbClr val="000000"/>
                </a:highlight>
              </a:rPr>
              <a:t>God sighting. </a:t>
            </a:r>
            <a:br>
              <a:rPr lang="en-US" sz="4200" i="1">
                <a:solidFill>
                  <a:schemeClr val="bg1"/>
                </a:solidFill>
                <a:highlight>
                  <a:srgbClr val="000000"/>
                </a:highlight>
              </a:rPr>
            </a:br>
            <a:r>
              <a:rPr lang="en-US" sz="4200" i="1">
                <a:solidFill>
                  <a:schemeClr val="bg1"/>
                </a:solidFill>
                <a:highlight>
                  <a:srgbClr val="000000"/>
                </a:highlight>
              </a:rPr>
              <a:t>		She needed</a:t>
            </a:r>
            <a:br>
              <a:rPr lang="en-US" sz="4200" i="1">
                <a:solidFill>
                  <a:schemeClr val="bg1"/>
                </a:solidFill>
                <a:highlight>
                  <a:srgbClr val="000000"/>
                </a:highlight>
              </a:rPr>
            </a:br>
            <a:br>
              <a:rPr lang="en-US" sz="4200" i="1">
                <a:solidFill>
                  <a:schemeClr val="bg1"/>
                </a:solidFill>
                <a:highlight>
                  <a:srgbClr val="000000"/>
                </a:highlight>
              </a:rPr>
            </a:br>
            <a:br>
              <a:rPr lang="en-US" sz="4200" i="1">
                <a:solidFill>
                  <a:schemeClr val="bg1"/>
                </a:solidFill>
                <a:highlight>
                  <a:srgbClr val="000000"/>
                </a:highlight>
              </a:rPr>
            </a:br>
            <a:br>
              <a:rPr lang="en-US" sz="4200" i="1">
                <a:solidFill>
                  <a:schemeClr val="bg1"/>
                </a:solidFill>
              </a:rPr>
            </a:br>
            <a:br>
              <a:rPr lang="en-US" sz="4200" i="1">
                <a:solidFill>
                  <a:schemeClr val="bg1"/>
                </a:solidFill>
              </a:rPr>
            </a:br>
            <a:endParaRPr lang="en-US" sz="4200">
              <a:solidFill>
                <a:schemeClr val="bg1"/>
              </a:solidFill>
              <a:highlight>
                <a:srgbClr val="000000"/>
              </a:highlight>
            </a:endParaRPr>
          </a:p>
        </p:txBody>
      </p:sp>
      <p:pic>
        <p:nvPicPr>
          <p:cNvPr id="3" name="Content Placeholder 3" descr="Test tubes with one test tube in orange with drops">
            <a:extLst>
              <a:ext uri="{FF2B5EF4-FFF2-40B4-BE49-F238E27FC236}">
                <a16:creationId xmlns:a16="http://schemas.microsoft.com/office/drawing/2014/main" id="{EDBC8C81-A2DB-B1D1-34A8-C80B6F97FA98}"/>
              </a:ext>
            </a:extLst>
          </p:cNvPr>
          <p:cNvPicPr>
            <a:picLocks noGrp="1" noChangeAspect="1"/>
          </p:cNvPicPr>
          <p:nvPr>
            <p:ph idx="1"/>
          </p:nvPr>
        </p:nvPicPr>
        <p:blipFill>
          <a:blip r:embed="rId2"/>
          <a:srcRect l="20323" r="20325" b="1"/>
          <a:stretch>
            <a:fillRect/>
          </a:stretch>
        </p:blipFill>
        <p:spPr>
          <a:xfrm>
            <a:off x="8553710" y="-358558"/>
            <a:ext cx="3592955" cy="4131566"/>
          </a:xfrm>
          <a:prstGeom prst="rect">
            <a:avLst/>
          </a:prstGeom>
        </p:spPr>
      </p:pic>
    </p:spTree>
    <p:extLst>
      <p:ext uri="{BB962C8B-B14F-4D97-AF65-F5344CB8AC3E}">
        <p14:creationId xmlns:p14="http://schemas.microsoft.com/office/powerpoint/2010/main" val="3766104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A59685C-D7A0-3285-3455-78849CAD73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EB87A8-B5F8-3004-52E1-E705BCABF26F}"/>
              </a:ext>
            </a:extLst>
          </p:cNvPr>
          <p:cNvSpPr>
            <a:spLocks noGrp="1"/>
          </p:cNvSpPr>
          <p:nvPr>
            <p:ph type="title"/>
          </p:nvPr>
        </p:nvSpPr>
        <p:spPr>
          <a:xfrm>
            <a:off x="173922" y="-1035844"/>
            <a:ext cx="12146665" cy="8929688"/>
          </a:xfrm>
          <a:solidFill>
            <a:schemeClr val="tx1"/>
          </a:solidFill>
        </p:spPr>
        <p:txBody>
          <a:bodyPr vert="horz" lIns="91440" tIns="45720" rIns="91440" bIns="45720" rtlCol="0" anchor="ctr">
            <a:noAutofit/>
          </a:bodyPr>
          <a:lstStyle/>
          <a:p>
            <a:pPr algn="ctr"/>
            <a:r>
              <a:rPr lang="en-US" sz="4200" i="1">
                <a:solidFill>
                  <a:srgbClr val="FFFFFF"/>
                </a:solidFill>
              </a:rPr>
              <a:t>Running on empty often creates </a:t>
            </a:r>
            <a:br>
              <a:rPr lang="en-US" sz="4200" i="1">
                <a:solidFill>
                  <a:srgbClr val="FFFFFF"/>
                </a:solidFill>
              </a:rPr>
            </a:br>
            <a:r>
              <a:rPr lang="en-US" sz="4200" i="1">
                <a:solidFill>
                  <a:srgbClr val="FFFFFF"/>
                </a:solidFill>
              </a:rPr>
              <a:t>opportunities for</a:t>
            </a:r>
            <a:br>
              <a:rPr lang="en-US" sz="4200" i="1">
                <a:solidFill>
                  <a:srgbClr val="FFFFFF"/>
                </a:solidFill>
              </a:rPr>
            </a:br>
            <a:r>
              <a:rPr lang="en-US" sz="4200" i="1">
                <a:solidFill>
                  <a:srgbClr val="FFC000"/>
                </a:solidFill>
              </a:rPr>
              <a:t>God Sightings </a:t>
            </a:r>
            <a:r>
              <a:rPr lang="en-US" sz="4200" i="1">
                <a:solidFill>
                  <a:schemeClr val="bg1"/>
                </a:solidFill>
              </a:rPr>
              <a:t>and these create new.</a:t>
            </a:r>
            <a:br>
              <a:rPr lang="en-US" sz="4200" i="1">
                <a:solidFill>
                  <a:schemeClr val="bg1"/>
                </a:solidFill>
              </a:rPr>
            </a:br>
            <a:r>
              <a:rPr lang="en-US" sz="4200" i="1">
                <a:solidFill>
                  <a:schemeClr val="bg1"/>
                </a:solidFill>
              </a:rPr>
              <a:t>memories.</a:t>
            </a:r>
            <a:br>
              <a:rPr lang="en-US" sz="4200" i="1">
                <a:solidFill>
                  <a:srgbClr val="FFC000"/>
                </a:solidFill>
              </a:rPr>
            </a:br>
            <a:r>
              <a:rPr lang="en-US" sz="4200" i="1">
                <a:solidFill>
                  <a:srgbClr val="FFFFFF"/>
                </a:solidFill>
              </a:rPr>
              <a:t>In their stories, they often don’t know what to do. </a:t>
            </a:r>
            <a:endParaRPr lang="en-US" sz="4200">
              <a:solidFill>
                <a:schemeClr val="bg1"/>
              </a:solidFill>
              <a:highlight>
                <a:srgbClr val="000000"/>
              </a:highlight>
            </a:endParaRPr>
          </a:p>
        </p:txBody>
      </p:sp>
    </p:spTree>
    <p:extLst>
      <p:ext uri="{BB962C8B-B14F-4D97-AF65-F5344CB8AC3E}">
        <p14:creationId xmlns:p14="http://schemas.microsoft.com/office/powerpoint/2010/main" val="2350783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157C959-C0BA-0002-3CD1-EE3CD15E02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348FB7-90A7-DF62-6D53-2BB238575976}"/>
              </a:ext>
            </a:extLst>
          </p:cNvPr>
          <p:cNvSpPr>
            <a:spLocks noGrp="1"/>
          </p:cNvSpPr>
          <p:nvPr>
            <p:ph type="title"/>
          </p:nvPr>
        </p:nvSpPr>
        <p:spPr>
          <a:xfrm>
            <a:off x="45335" y="-728663"/>
            <a:ext cx="12146665" cy="8615363"/>
          </a:xfrm>
          <a:solidFill>
            <a:schemeClr val="tx1"/>
          </a:solidFill>
        </p:spPr>
        <p:txBody>
          <a:bodyPr vert="horz" lIns="91440" tIns="45720" rIns="91440" bIns="45720" rtlCol="0" anchor="ctr">
            <a:noAutofit/>
          </a:bodyPr>
          <a:lstStyle/>
          <a:p>
            <a:pPr algn="ctr"/>
            <a:br>
              <a:rPr lang="en-US" sz="4200" i="1">
                <a:solidFill>
                  <a:schemeClr val="bg1"/>
                </a:solidFill>
              </a:rPr>
            </a:br>
            <a:r>
              <a:rPr lang="en-US" sz="4200" i="1">
                <a:solidFill>
                  <a:schemeClr val="bg1"/>
                </a:solidFill>
              </a:rPr>
              <a:t>New Memories are crucial in </a:t>
            </a:r>
            <a:br>
              <a:rPr lang="en-US" sz="4200" i="1">
                <a:solidFill>
                  <a:schemeClr val="bg1"/>
                </a:solidFill>
              </a:rPr>
            </a:br>
            <a:r>
              <a:rPr lang="en-US" sz="4200" i="1">
                <a:solidFill>
                  <a:schemeClr val="bg1"/>
                </a:solidFill>
              </a:rPr>
              <a:t>shaping our identity, </a:t>
            </a:r>
            <a:br>
              <a:rPr lang="en-US" sz="4200" i="1">
                <a:solidFill>
                  <a:schemeClr val="bg1"/>
                </a:solidFill>
              </a:rPr>
            </a:br>
            <a:r>
              <a:rPr lang="en-US" sz="4200" i="1">
                <a:solidFill>
                  <a:schemeClr val="bg1"/>
                </a:solidFill>
              </a:rPr>
              <a:t>informing our present, </a:t>
            </a:r>
            <a:br>
              <a:rPr lang="en-US" sz="4200" i="1">
                <a:solidFill>
                  <a:schemeClr val="bg1"/>
                </a:solidFill>
              </a:rPr>
            </a:br>
            <a:r>
              <a:rPr lang="en-US" sz="4200" i="1">
                <a:solidFill>
                  <a:schemeClr val="bg1"/>
                </a:solidFill>
              </a:rPr>
              <a:t>and guiding our future. </a:t>
            </a:r>
            <a:br>
              <a:rPr lang="en-US" sz="4200" i="1">
                <a:solidFill>
                  <a:schemeClr val="bg1"/>
                </a:solidFill>
              </a:rPr>
            </a:br>
            <a:br>
              <a:rPr lang="en-US" sz="4200" i="1">
                <a:solidFill>
                  <a:schemeClr val="bg1"/>
                </a:solidFill>
              </a:rPr>
            </a:br>
            <a:r>
              <a:rPr lang="en-US">
                <a:solidFill>
                  <a:srgbClr val="FFC000"/>
                </a:solidFill>
              </a:rPr>
              <a:t>Joshua 3:4 Joshua tells</a:t>
            </a:r>
            <a:r>
              <a:rPr lang="en-US" u="sng">
                <a:solidFill>
                  <a:srgbClr val="FFC000"/>
                </a:solidFill>
              </a:rPr>
              <a:t> the people to remain behind the Ark, the Covenant, trusting God’s promise: “I will show you which way you are to go; for you have not passed this way before.”</a:t>
            </a:r>
            <a:br>
              <a:rPr lang="en-US" u="sng">
                <a:solidFill>
                  <a:srgbClr val="FFC000"/>
                </a:solidFill>
              </a:rPr>
            </a:br>
            <a:br>
              <a:rPr lang="en-US" u="sng">
                <a:solidFill>
                  <a:srgbClr val="FFC000"/>
                </a:solidFill>
              </a:rPr>
            </a:br>
            <a:r>
              <a:rPr lang="en-US" u="sng">
                <a:solidFill>
                  <a:schemeClr val="bg2"/>
                </a:solidFill>
              </a:rPr>
              <a:t>Do you know what God Sighting the</a:t>
            </a:r>
            <a:br>
              <a:rPr lang="en-US" u="sng">
                <a:solidFill>
                  <a:schemeClr val="bg2"/>
                </a:solidFill>
              </a:rPr>
            </a:br>
            <a:r>
              <a:rPr lang="en-US" u="sng">
                <a:solidFill>
                  <a:schemeClr val="bg2"/>
                </a:solidFill>
              </a:rPr>
              <a:t>witnessed?</a:t>
            </a:r>
            <a:br>
              <a:rPr lang="en-US">
                <a:solidFill>
                  <a:srgbClr val="FFC000"/>
                </a:solidFill>
              </a:rPr>
            </a:br>
            <a:br>
              <a:rPr lang="en-US" sz="4200" i="1">
                <a:solidFill>
                  <a:schemeClr val="bg1"/>
                </a:solidFill>
                <a:highlight>
                  <a:srgbClr val="000000"/>
                </a:highlight>
              </a:rPr>
            </a:br>
            <a:br>
              <a:rPr lang="en-US" sz="4200" i="1">
                <a:solidFill>
                  <a:schemeClr val="bg1"/>
                </a:solidFill>
                <a:highlight>
                  <a:srgbClr val="000000"/>
                </a:highlight>
              </a:rPr>
            </a:br>
            <a:r>
              <a:rPr lang="en-US" sz="4200" i="1">
                <a:solidFill>
                  <a:schemeClr val="bg1"/>
                </a:solidFill>
                <a:highlight>
                  <a:srgbClr val="000000"/>
                </a:highlight>
              </a:rPr>
              <a:t> </a:t>
            </a:r>
            <a:br>
              <a:rPr lang="en-US" sz="4200" i="1">
                <a:solidFill>
                  <a:schemeClr val="bg1"/>
                </a:solidFill>
                <a:highlight>
                  <a:srgbClr val="000000"/>
                </a:highlight>
              </a:rPr>
            </a:br>
            <a:endParaRPr lang="en-US" sz="4200">
              <a:solidFill>
                <a:schemeClr val="bg1"/>
              </a:solidFill>
              <a:highlight>
                <a:srgbClr val="000000"/>
              </a:highlight>
            </a:endParaRPr>
          </a:p>
        </p:txBody>
      </p:sp>
    </p:spTree>
    <p:extLst>
      <p:ext uri="{BB962C8B-B14F-4D97-AF65-F5344CB8AC3E}">
        <p14:creationId xmlns:p14="http://schemas.microsoft.com/office/powerpoint/2010/main" val="3891644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14</Slides>
  <Notes>2</Notes>
  <HiddenSlides>0</HiddenSlide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 “The Widow’s Oil”.    2 Kings 4:1-7</vt:lpstr>
      <vt:lpstr>Elisha’s Ministry  Elisha’s call  Elisha’s Love for Elijah  Elisha’s Request </vt:lpstr>
      <vt:lpstr>Elisha’s Miracles  He healed the sick.  He raised the dead.  He multiplied food.  He cared for widows. </vt:lpstr>
      <vt:lpstr>2 Kings 4:1-7  The Widow’s message is of hope </vt:lpstr>
      <vt:lpstr>The Widow ‘s  story.   The empty pots symbolize  the emptiness of the  Widow’s spirit.  The Oil represents the  perpetual.   hope of God’s Spirit.   </vt:lpstr>
      <vt:lpstr>“It’s almost like you’re watching the town die,” said Kalib McGruder, a native of Macomb and who worked for 28 years with the W I U campus police. The fallout extends to downtown Macomb. Sullivan Taylor Coffee House, situated in the corner of a stately 130-year-old building near campus, remains nearly empty.  Owner Brandon Thompson has cashed out his retirement savings, reached the limits of his credit cards, and even canceled his home internet to keep the doors open. “We’re down to bare bones,” said Thompson, who is contemplating filing for bankruptcy:  The Wall Street Journal, May 19, 2025.</vt:lpstr>
      <vt:lpstr>The Widow’s Oil.     A memory from a   December’s  Lifeway meeting   The Oil was the God sighting.    She needed     </vt:lpstr>
      <vt:lpstr>Running on empty often creates  opportunities for God Sightings and these create new. memories. In their stories, they often don’t know what to do. </vt:lpstr>
      <vt:lpstr> New Memories are crucial in  shaping our identity,  informing our present,  and guiding our future.   Joshua 3:4 Joshua tells the people to remain behind the Ark, the Covenant, trusting God’s promise: “I will show you which way you are to go; for you have not passed this way before.”  Do you know what God Sighting the witnessed?     </vt:lpstr>
      <vt:lpstr>       Is       The Widows Oil is a “God sighting” But not just for her, but  for her community    She, with each sale of oil, is She is unequivocally   proclaiming that we are God’s People.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Sylvan Knobloch</dc:creator>
  <cp:revision>1</cp:revision>
  <dcterms:created xsi:type="dcterms:W3CDTF">2025-05-21T17:04:28Z</dcterms:created>
  <dcterms:modified xsi:type="dcterms:W3CDTF">2025-05-24T01:34:07Z</dcterms:modified>
</cp:coreProperties>
</file>